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5.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32.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5"/>
    <p:sldMasterId id="2147483662" r:id="rId6"/>
  </p:sldMasterIdLst>
  <p:notesMasterIdLst>
    <p:notesMasterId r:id="rId42"/>
  </p:notesMasterIdLst>
  <p:sldIdLst>
    <p:sldId id="284" r:id="rId7"/>
    <p:sldId id="334" r:id="rId8"/>
    <p:sldId id="287" r:id="rId9"/>
    <p:sldId id="331" r:id="rId10"/>
    <p:sldId id="332" r:id="rId11"/>
    <p:sldId id="290" r:id="rId12"/>
    <p:sldId id="333" r:id="rId13"/>
    <p:sldId id="288" r:id="rId14"/>
    <p:sldId id="291" r:id="rId15"/>
    <p:sldId id="330" r:id="rId16"/>
    <p:sldId id="256" r:id="rId17"/>
    <p:sldId id="307" r:id="rId18"/>
    <p:sldId id="298" r:id="rId19"/>
    <p:sldId id="305" r:id="rId20"/>
    <p:sldId id="310" r:id="rId21"/>
    <p:sldId id="317" r:id="rId22"/>
    <p:sldId id="299" r:id="rId23"/>
    <p:sldId id="311" r:id="rId24"/>
    <p:sldId id="300" r:id="rId25"/>
    <p:sldId id="312" r:id="rId26"/>
    <p:sldId id="301" r:id="rId27"/>
    <p:sldId id="313" r:id="rId28"/>
    <p:sldId id="302" r:id="rId29"/>
    <p:sldId id="314" r:id="rId30"/>
    <p:sldId id="318" r:id="rId31"/>
    <p:sldId id="303" r:id="rId32"/>
    <p:sldId id="741" r:id="rId33"/>
    <p:sldId id="726" r:id="rId34"/>
    <p:sldId id="315" r:id="rId35"/>
    <p:sldId id="304" r:id="rId36"/>
    <p:sldId id="327" r:id="rId37"/>
    <p:sldId id="316" r:id="rId38"/>
    <p:sldId id="306" r:id="rId39"/>
    <p:sldId id="296" r:id="rId40"/>
    <p:sldId id="286" r:id="rId41"/>
  </p:sldIdLst>
  <p:sldSz cx="9144000" cy="5143500" type="screen16x9"/>
  <p:notesSz cx="6858000" cy="9144000"/>
  <p:defaultTex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C2C52"/>
    <a:srgbClr val="153D6E"/>
    <a:srgbClr val="D01384"/>
    <a:srgbClr val="4992CD"/>
    <a:srgbClr val="82C8E4"/>
    <a:srgbClr val="7E4792"/>
    <a:srgbClr val="F5E273"/>
    <a:srgbClr val="2D6B96"/>
    <a:srgbClr val="1C4161"/>
    <a:srgbClr val="CF175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144" autoAdjust="0"/>
    <p:restoredTop sz="77532"/>
  </p:normalViewPr>
  <p:slideViewPr>
    <p:cSldViewPr snapToGrid="0">
      <p:cViewPr varScale="1">
        <p:scale>
          <a:sx n="124" d="100"/>
          <a:sy n="124" d="100"/>
        </p:scale>
        <p:origin x="1312" y="168"/>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notesMaster" Target="notesMasters/notesMaster1.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 Type="http://schemas.openxmlformats.org/officeDocument/2006/relationships/customXml" Target="../customXml/item1.xml"/><Relationship Id="rId6" Type="http://schemas.openxmlformats.org/officeDocument/2006/relationships/slideMaster" Target="slideMasters/slideMaster2.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theme" Target="theme/theme1.xml"/><Relationship Id="rId5" Type="http://schemas.openxmlformats.org/officeDocument/2006/relationships/slideMaster" Target="slideMasters/slideMaster1.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viewProps" Target="viewProps.xml"/><Relationship Id="rId4" Type="http://schemas.openxmlformats.org/officeDocument/2006/relationships/customXml" Target="../customXml/item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presProps" Target="presProps.xml"/><Relationship Id="rId8" Type="http://schemas.openxmlformats.org/officeDocument/2006/relationships/slide" Target="slides/slide2.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tableStyles" Target="tableStyles.xml"/><Relationship Id="rId20" Type="http://schemas.openxmlformats.org/officeDocument/2006/relationships/slide" Target="slides/slide14.xml"/><Relationship Id="rId41" Type="http://schemas.openxmlformats.org/officeDocument/2006/relationships/slide" Target="slides/slide35.xml"/></Relationships>
</file>

<file path=ppt/diagrams/_rels/data1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image" Target="../media/image19.png"/></Relationships>
</file>

<file path=ppt/diagrams/_rels/data1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image" Target="../media/image19.png"/></Relationships>
</file>

<file path=ppt/diagrams/_rels/data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image" Target="../media/image19.png"/></Relationships>
</file>

<file path=ppt/diagrams/_rels/data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image" Target="../media/image19.png"/></Relationships>
</file>

<file path=ppt/diagrams/_rels/data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image" Target="../media/image19.png"/></Relationships>
</file>

<file path=ppt/diagrams/_rels/data16.xml.rels><?xml version="1.0" encoding="UTF-8" standalone="yes"?>
<Relationships xmlns="http://schemas.openxmlformats.org/package/2006/relationships"><Relationship Id="rId8" Type="http://schemas.openxmlformats.org/officeDocument/2006/relationships/image" Target="../media/image39.sv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image" Target="../media/image33.svg"/><Relationship Id="rId1" Type="http://schemas.openxmlformats.org/officeDocument/2006/relationships/image" Target="../media/image32.png"/><Relationship Id="rId6" Type="http://schemas.openxmlformats.org/officeDocument/2006/relationships/image" Target="../media/image37.svg"/><Relationship Id="rId5" Type="http://schemas.openxmlformats.org/officeDocument/2006/relationships/image" Target="../media/image36.png"/><Relationship Id="rId4" Type="http://schemas.openxmlformats.org/officeDocument/2006/relationships/image" Target="../media/image35.svg"/></Relationships>
</file>

<file path=ppt/diagrams/_rels/data3.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image" Target="../media/image7.png"/><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diagrams/_rels/data4.xml.rels><?xml version="1.0" encoding="UTF-8" standalone="yes"?>
<Relationships xmlns="http://schemas.openxmlformats.org/package/2006/relationships"><Relationship Id="rId2" Type="http://schemas.openxmlformats.org/officeDocument/2006/relationships/image" Target="../media/image16.svg"/><Relationship Id="rId1" Type="http://schemas.openxmlformats.org/officeDocument/2006/relationships/image" Target="../media/image15.png"/></Relationships>
</file>

<file path=ppt/diagrams/_rels/data6.xml.rels><?xml version="1.0" encoding="UTF-8" standalone="yes"?>
<Relationships xmlns="http://schemas.openxmlformats.org/package/2006/relationships"><Relationship Id="rId1" Type="http://schemas.openxmlformats.org/officeDocument/2006/relationships/image" Target="../media/image19.png"/></Relationships>
</file>

<file path=ppt/diagrams/_rels/data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image" Target="../media/image19.png"/></Relationships>
</file>

<file path=ppt/diagrams/_rels/data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image" Target="../media/image19.png"/></Relationships>
</file>

<file path=ppt/diagrams/_rels/drawing1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image" Target="../media/image19.png"/></Relationships>
</file>

<file path=ppt/diagrams/_rels/drawing1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image" Target="../media/image19.png"/></Relationships>
</file>

<file path=ppt/diagrams/_rels/drawing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image" Target="../media/image19.png"/></Relationships>
</file>

<file path=ppt/diagrams/_rels/drawing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image" Target="../media/image19.png"/></Relationships>
</file>

<file path=ppt/diagrams/_rels/drawing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image" Target="../media/image19.png"/></Relationships>
</file>

<file path=ppt/diagrams/_rels/drawing16.xml.rels><?xml version="1.0" encoding="UTF-8" standalone="yes"?>
<Relationships xmlns="http://schemas.openxmlformats.org/package/2006/relationships"><Relationship Id="rId8" Type="http://schemas.openxmlformats.org/officeDocument/2006/relationships/image" Target="../media/image39.sv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image" Target="../media/image33.svg"/><Relationship Id="rId1" Type="http://schemas.openxmlformats.org/officeDocument/2006/relationships/image" Target="../media/image32.png"/><Relationship Id="rId6" Type="http://schemas.openxmlformats.org/officeDocument/2006/relationships/image" Target="../media/image37.svg"/><Relationship Id="rId5" Type="http://schemas.openxmlformats.org/officeDocument/2006/relationships/image" Target="../media/image36.png"/><Relationship Id="rId4" Type="http://schemas.openxmlformats.org/officeDocument/2006/relationships/image" Target="../media/image35.svg"/></Relationships>
</file>

<file path=ppt/diagrams/_rels/drawing3.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image" Target="../media/image7.png"/><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diagrams/_rels/drawing4.xml.rels><?xml version="1.0" encoding="UTF-8" standalone="yes"?>
<Relationships xmlns="http://schemas.openxmlformats.org/package/2006/relationships"><Relationship Id="rId2" Type="http://schemas.openxmlformats.org/officeDocument/2006/relationships/image" Target="../media/image16.svg"/><Relationship Id="rId1" Type="http://schemas.openxmlformats.org/officeDocument/2006/relationships/image" Target="../media/image15.png"/></Relationships>
</file>

<file path=ppt/diagrams/_rels/drawing6.xml.rels><?xml version="1.0" encoding="UTF-8" standalone="yes"?>
<Relationships xmlns="http://schemas.openxmlformats.org/package/2006/relationships"><Relationship Id="rId1" Type="http://schemas.openxmlformats.org/officeDocument/2006/relationships/image" Target="../media/image19.png"/></Relationships>
</file>

<file path=ppt/diagrams/_rels/drawing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image" Target="../media/image19.png"/></Relationships>
</file>

<file path=ppt/diagrams/_rels/drawing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image" Target="../media/image19.png"/></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49D5A4C-C746-5E42-8819-AF5D12256B42}" type="doc">
      <dgm:prSet loTypeId="urn:microsoft.com/office/officeart/2005/8/layout/matrix3" loCatId="matrix" qsTypeId="urn:microsoft.com/office/officeart/2005/8/quickstyle/simple1" qsCatId="simple" csTypeId="urn:microsoft.com/office/officeart/2005/8/colors/accent0_3" csCatId="mainScheme" phldr="1"/>
      <dgm:spPr/>
      <dgm:t>
        <a:bodyPr/>
        <a:lstStyle/>
        <a:p>
          <a:endParaRPr lang="en-US"/>
        </a:p>
      </dgm:t>
    </dgm:pt>
    <dgm:pt modelId="{8A0BF830-3AAB-F744-BA40-365BAF4B4F43}">
      <dgm:prSet custT="1"/>
      <dgm:spPr>
        <a:solidFill>
          <a:srgbClr val="0C2C52"/>
        </a:solidFill>
      </dgm:spPr>
      <dgm:t>
        <a:bodyPr/>
        <a:lstStyle/>
        <a:p>
          <a:r>
            <a:rPr lang="en-US" sz="1600" dirty="0"/>
            <a:t>What CSIRT activities are covered by laws?</a:t>
          </a:r>
          <a:endParaRPr lang="en-GB" sz="1600" dirty="0"/>
        </a:p>
      </dgm:t>
    </dgm:pt>
    <dgm:pt modelId="{912AF611-C423-F542-9022-E0F14024D9DC}" type="parTrans" cxnId="{F0E059D7-BCCE-0349-B6F0-34048A186981}">
      <dgm:prSet/>
      <dgm:spPr/>
      <dgm:t>
        <a:bodyPr/>
        <a:lstStyle/>
        <a:p>
          <a:endParaRPr lang="en-US"/>
        </a:p>
      </dgm:t>
    </dgm:pt>
    <dgm:pt modelId="{BA3BE346-BDAA-7D45-AF0E-BEC98DB396E9}" type="sibTrans" cxnId="{F0E059D7-BCCE-0349-B6F0-34048A186981}">
      <dgm:prSet/>
      <dgm:spPr/>
      <dgm:t>
        <a:bodyPr/>
        <a:lstStyle/>
        <a:p>
          <a:endParaRPr lang="en-US"/>
        </a:p>
      </dgm:t>
    </dgm:pt>
    <dgm:pt modelId="{CAFB22CB-A314-9845-A8E9-A2E0239B1DF8}">
      <dgm:prSet custT="1"/>
      <dgm:spPr>
        <a:solidFill>
          <a:srgbClr val="0C2C52"/>
        </a:solidFill>
      </dgm:spPr>
      <dgm:t>
        <a:bodyPr/>
        <a:lstStyle/>
        <a:p>
          <a:r>
            <a:rPr lang="en-US" sz="1600" dirty="0"/>
            <a:t>Why does this matter?</a:t>
          </a:r>
          <a:endParaRPr lang="en-GB" sz="1600" dirty="0"/>
        </a:p>
      </dgm:t>
    </dgm:pt>
    <dgm:pt modelId="{78936984-D4A4-CF47-A364-4E035EA0D35C}" type="parTrans" cxnId="{031D413A-AF40-0943-A466-3D6E6578D1E7}">
      <dgm:prSet/>
      <dgm:spPr/>
      <dgm:t>
        <a:bodyPr/>
        <a:lstStyle/>
        <a:p>
          <a:endParaRPr lang="en-US"/>
        </a:p>
      </dgm:t>
    </dgm:pt>
    <dgm:pt modelId="{FA43827D-93C6-2542-8F3B-FF856FF9EB20}" type="sibTrans" cxnId="{031D413A-AF40-0943-A466-3D6E6578D1E7}">
      <dgm:prSet/>
      <dgm:spPr/>
      <dgm:t>
        <a:bodyPr/>
        <a:lstStyle/>
        <a:p>
          <a:endParaRPr lang="en-US"/>
        </a:p>
      </dgm:t>
    </dgm:pt>
    <dgm:pt modelId="{933C951E-764C-724B-AEF8-A14904DDBBAA}">
      <dgm:prSet custT="1"/>
      <dgm:spPr>
        <a:solidFill>
          <a:srgbClr val="0C2C52"/>
        </a:solidFill>
      </dgm:spPr>
      <dgm:t>
        <a:bodyPr/>
        <a:lstStyle/>
        <a:p>
          <a:r>
            <a:rPr lang="en-US" sz="1600" dirty="0"/>
            <a:t>What are your responsibilities</a:t>
          </a:r>
          <a:r>
            <a:rPr lang="en-US" sz="1300" dirty="0"/>
            <a:t>?</a:t>
          </a:r>
          <a:endParaRPr lang="en-GB" sz="1300" dirty="0"/>
        </a:p>
      </dgm:t>
    </dgm:pt>
    <dgm:pt modelId="{FB27DB0F-80DC-FD4F-AF86-C61A25B162FC}" type="parTrans" cxnId="{D26AAEC7-6577-7B4B-93ED-09D4E31F5A84}">
      <dgm:prSet/>
      <dgm:spPr/>
      <dgm:t>
        <a:bodyPr/>
        <a:lstStyle/>
        <a:p>
          <a:endParaRPr lang="en-US"/>
        </a:p>
      </dgm:t>
    </dgm:pt>
    <dgm:pt modelId="{FAD6AEFA-90D2-F74E-ACE4-F02E441AA579}" type="sibTrans" cxnId="{D26AAEC7-6577-7B4B-93ED-09D4E31F5A84}">
      <dgm:prSet/>
      <dgm:spPr/>
      <dgm:t>
        <a:bodyPr/>
        <a:lstStyle/>
        <a:p>
          <a:endParaRPr lang="en-US"/>
        </a:p>
      </dgm:t>
    </dgm:pt>
    <dgm:pt modelId="{B0951CDE-42FD-E842-B022-1682289F6C74}">
      <dgm:prSet custT="1"/>
      <dgm:spPr>
        <a:solidFill>
          <a:srgbClr val="0C2C52"/>
        </a:solidFill>
      </dgm:spPr>
      <dgm:t>
        <a:bodyPr/>
        <a:lstStyle/>
        <a:p>
          <a:r>
            <a:rPr lang="en-US" sz="1600" dirty="0"/>
            <a:t>What do you need to find out?</a:t>
          </a:r>
          <a:endParaRPr lang="en-GB" sz="1600" dirty="0"/>
        </a:p>
      </dgm:t>
    </dgm:pt>
    <dgm:pt modelId="{1F7E2D11-A6EE-584F-B113-CA28B1109957}" type="parTrans" cxnId="{61F1949D-ED52-5F4F-81EF-2ED9DF940E1C}">
      <dgm:prSet/>
      <dgm:spPr/>
      <dgm:t>
        <a:bodyPr/>
        <a:lstStyle/>
        <a:p>
          <a:endParaRPr lang="en-US"/>
        </a:p>
      </dgm:t>
    </dgm:pt>
    <dgm:pt modelId="{28CB6D8C-6712-F34B-B34B-606DE51272EE}" type="sibTrans" cxnId="{61F1949D-ED52-5F4F-81EF-2ED9DF940E1C}">
      <dgm:prSet/>
      <dgm:spPr/>
      <dgm:t>
        <a:bodyPr/>
        <a:lstStyle/>
        <a:p>
          <a:endParaRPr lang="en-US"/>
        </a:p>
      </dgm:t>
    </dgm:pt>
    <dgm:pt modelId="{41F4CAE2-D89E-3548-9A45-9B03C6C10368}" type="pres">
      <dgm:prSet presAssocID="{649D5A4C-C746-5E42-8819-AF5D12256B42}" presName="matrix" presStyleCnt="0">
        <dgm:presLayoutVars>
          <dgm:chMax val="1"/>
          <dgm:dir/>
          <dgm:resizeHandles val="exact"/>
        </dgm:presLayoutVars>
      </dgm:prSet>
      <dgm:spPr/>
    </dgm:pt>
    <dgm:pt modelId="{32F0950B-7E01-3548-96E4-38C2FCB2E7F2}" type="pres">
      <dgm:prSet presAssocID="{649D5A4C-C746-5E42-8819-AF5D12256B42}" presName="diamond" presStyleLbl="bgShp" presStyleIdx="0" presStyleCnt="1"/>
      <dgm:spPr/>
    </dgm:pt>
    <dgm:pt modelId="{BC133AF1-93BC-4946-ABBD-0CAD24A8632A}" type="pres">
      <dgm:prSet presAssocID="{649D5A4C-C746-5E42-8819-AF5D12256B42}" presName="quad1" presStyleLbl="node1" presStyleIdx="0" presStyleCnt="4" custScaleX="111680" custScaleY="109717" custLinFactNeighborX="-7768" custLinFactNeighborY="-12621">
        <dgm:presLayoutVars>
          <dgm:chMax val="0"/>
          <dgm:chPref val="0"/>
          <dgm:bulletEnabled val="1"/>
        </dgm:presLayoutVars>
      </dgm:prSet>
      <dgm:spPr/>
    </dgm:pt>
    <dgm:pt modelId="{CA8DBD8E-CF94-594B-A935-9012C1746F79}" type="pres">
      <dgm:prSet presAssocID="{649D5A4C-C746-5E42-8819-AF5D12256B42}" presName="quad2" presStyleLbl="node1" presStyleIdx="1" presStyleCnt="4" custScaleX="109717" custScaleY="109717" custLinFactNeighborY="-11651">
        <dgm:presLayoutVars>
          <dgm:chMax val="0"/>
          <dgm:chPref val="0"/>
          <dgm:bulletEnabled val="1"/>
        </dgm:presLayoutVars>
      </dgm:prSet>
      <dgm:spPr/>
    </dgm:pt>
    <dgm:pt modelId="{782E3500-4F0D-3C48-9A23-AB1E8E43AAA4}" type="pres">
      <dgm:prSet presAssocID="{649D5A4C-C746-5E42-8819-AF5D12256B42}" presName="quad3" presStyleLbl="node1" presStyleIdx="2" presStyleCnt="4" custScaleX="109739" custScaleY="109717" custLinFactNeighborX="-6908" custLinFactNeighborY="971">
        <dgm:presLayoutVars>
          <dgm:chMax val="0"/>
          <dgm:chPref val="0"/>
          <dgm:bulletEnabled val="1"/>
        </dgm:presLayoutVars>
      </dgm:prSet>
      <dgm:spPr/>
    </dgm:pt>
    <dgm:pt modelId="{3A93E391-62AD-414D-982B-989458E22FA1}" type="pres">
      <dgm:prSet presAssocID="{649D5A4C-C746-5E42-8819-AF5D12256B42}" presName="quad4" presStyleLbl="node1" presStyleIdx="3" presStyleCnt="4" custScaleX="109717" custScaleY="109717">
        <dgm:presLayoutVars>
          <dgm:chMax val="0"/>
          <dgm:chPref val="0"/>
          <dgm:bulletEnabled val="1"/>
        </dgm:presLayoutVars>
      </dgm:prSet>
      <dgm:spPr/>
    </dgm:pt>
  </dgm:ptLst>
  <dgm:cxnLst>
    <dgm:cxn modelId="{07433E39-E8FF-C743-98FD-628F1652979B}" type="presOf" srcId="{CAFB22CB-A314-9845-A8E9-A2E0239B1DF8}" destId="{CA8DBD8E-CF94-594B-A935-9012C1746F79}" srcOrd="0" destOrd="0" presId="urn:microsoft.com/office/officeart/2005/8/layout/matrix3"/>
    <dgm:cxn modelId="{031D413A-AF40-0943-A466-3D6E6578D1E7}" srcId="{649D5A4C-C746-5E42-8819-AF5D12256B42}" destId="{CAFB22CB-A314-9845-A8E9-A2E0239B1DF8}" srcOrd="1" destOrd="0" parTransId="{78936984-D4A4-CF47-A364-4E035EA0D35C}" sibTransId="{FA43827D-93C6-2542-8F3B-FF856FF9EB20}"/>
    <dgm:cxn modelId="{61F1949D-ED52-5F4F-81EF-2ED9DF940E1C}" srcId="{649D5A4C-C746-5E42-8819-AF5D12256B42}" destId="{B0951CDE-42FD-E842-B022-1682289F6C74}" srcOrd="3" destOrd="0" parTransId="{1F7E2D11-A6EE-584F-B113-CA28B1109957}" sibTransId="{28CB6D8C-6712-F34B-B34B-606DE51272EE}"/>
    <dgm:cxn modelId="{4019B1A3-A867-B348-A419-1845E18BD9BC}" type="presOf" srcId="{8A0BF830-3AAB-F744-BA40-365BAF4B4F43}" destId="{BC133AF1-93BC-4946-ABBD-0CAD24A8632A}" srcOrd="0" destOrd="0" presId="urn:microsoft.com/office/officeart/2005/8/layout/matrix3"/>
    <dgm:cxn modelId="{99680FC2-06CD-8B4B-8FB9-21FC3CACCBE2}" type="presOf" srcId="{B0951CDE-42FD-E842-B022-1682289F6C74}" destId="{3A93E391-62AD-414D-982B-989458E22FA1}" srcOrd="0" destOrd="0" presId="urn:microsoft.com/office/officeart/2005/8/layout/matrix3"/>
    <dgm:cxn modelId="{D26AAEC7-6577-7B4B-93ED-09D4E31F5A84}" srcId="{649D5A4C-C746-5E42-8819-AF5D12256B42}" destId="{933C951E-764C-724B-AEF8-A14904DDBBAA}" srcOrd="2" destOrd="0" parTransId="{FB27DB0F-80DC-FD4F-AF86-C61A25B162FC}" sibTransId="{FAD6AEFA-90D2-F74E-ACE4-F02E441AA579}"/>
    <dgm:cxn modelId="{F0E059D7-BCCE-0349-B6F0-34048A186981}" srcId="{649D5A4C-C746-5E42-8819-AF5D12256B42}" destId="{8A0BF830-3AAB-F744-BA40-365BAF4B4F43}" srcOrd="0" destOrd="0" parTransId="{912AF611-C423-F542-9022-E0F14024D9DC}" sibTransId="{BA3BE346-BDAA-7D45-AF0E-BEC98DB396E9}"/>
    <dgm:cxn modelId="{B52B86D9-4952-344A-8909-37E2891BDCA0}" type="presOf" srcId="{649D5A4C-C746-5E42-8819-AF5D12256B42}" destId="{41F4CAE2-D89E-3548-9A45-9B03C6C10368}" srcOrd="0" destOrd="0" presId="urn:microsoft.com/office/officeart/2005/8/layout/matrix3"/>
    <dgm:cxn modelId="{7F72A5E3-FCF3-AA49-B055-26303E18300A}" type="presOf" srcId="{933C951E-764C-724B-AEF8-A14904DDBBAA}" destId="{782E3500-4F0D-3C48-9A23-AB1E8E43AAA4}" srcOrd="0" destOrd="0" presId="urn:microsoft.com/office/officeart/2005/8/layout/matrix3"/>
    <dgm:cxn modelId="{438F1D04-31AD-784D-A7EB-217FB038FEF3}" type="presParOf" srcId="{41F4CAE2-D89E-3548-9A45-9B03C6C10368}" destId="{32F0950B-7E01-3548-96E4-38C2FCB2E7F2}" srcOrd="0" destOrd="0" presId="urn:microsoft.com/office/officeart/2005/8/layout/matrix3"/>
    <dgm:cxn modelId="{F2A983D3-F45E-5A42-903D-039060F6D56C}" type="presParOf" srcId="{41F4CAE2-D89E-3548-9A45-9B03C6C10368}" destId="{BC133AF1-93BC-4946-ABBD-0CAD24A8632A}" srcOrd="1" destOrd="0" presId="urn:microsoft.com/office/officeart/2005/8/layout/matrix3"/>
    <dgm:cxn modelId="{16AF4469-7544-B442-B663-C66E73A5B04C}" type="presParOf" srcId="{41F4CAE2-D89E-3548-9A45-9B03C6C10368}" destId="{CA8DBD8E-CF94-594B-A935-9012C1746F79}" srcOrd="2" destOrd="0" presId="urn:microsoft.com/office/officeart/2005/8/layout/matrix3"/>
    <dgm:cxn modelId="{C5986103-ACE7-0343-A22D-E559B745F617}" type="presParOf" srcId="{41F4CAE2-D89E-3548-9A45-9B03C6C10368}" destId="{782E3500-4F0D-3C48-9A23-AB1E8E43AAA4}" srcOrd="3" destOrd="0" presId="urn:microsoft.com/office/officeart/2005/8/layout/matrix3"/>
    <dgm:cxn modelId="{D00BF484-5542-F742-83F3-E157BEE4590D}" type="presParOf" srcId="{41F4CAE2-D89E-3548-9A45-9B03C6C10368}" destId="{3A93E391-62AD-414D-982B-989458E22FA1}" srcOrd="4" destOrd="0" presId="urn:microsoft.com/office/officeart/2005/8/layout/matrix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ECB1761B-9E99-F848-8946-CB4424FB5F4A}" type="doc">
      <dgm:prSet loTypeId="urn:microsoft.com/office/officeart/2005/8/layout/hList2" loCatId="list" qsTypeId="urn:microsoft.com/office/officeart/2005/8/quickstyle/simple1" qsCatId="simple" csTypeId="urn:microsoft.com/office/officeart/2005/8/colors/accent0_3" csCatId="mainScheme" phldr="1"/>
      <dgm:spPr/>
      <dgm:t>
        <a:bodyPr/>
        <a:lstStyle/>
        <a:p>
          <a:endParaRPr lang="en-US"/>
        </a:p>
      </dgm:t>
    </dgm:pt>
    <dgm:pt modelId="{C4034AA9-4D7E-004F-9A5F-0A21784ABEA6}">
      <dgm:prSet/>
      <dgm:spPr/>
      <dgm:t>
        <a:bodyPr/>
        <a:lstStyle/>
        <a:p>
          <a:r>
            <a:rPr lang="en-US" dirty="0">
              <a:solidFill>
                <a:srgbClr val="0C2C52"/>
              </a:solidFill>
            </a:rPr>
            <a:t>Learnings</a:t>
          </a:r>
          <a:endParaRPr lang="en-GB" dirty="0">
            <a:solidFill>
              <a:srgbClr val="0C2C52"/>
            </a:solidFill>
          </a:endParaRPr>
        </a:p>
      </dgm:t>
    </dgm:pt>
    <dgm:pt modelId="{09380D2D-52B8-1C4A-9F5C-25F1B9A8DC4F}" type="parTrans" cxnId="{9E65F0C4-E356-4446-8A20-D55D209E242F}">
      <dgm:prSet/>
      <dgm:spPr/>
      <dgm:t>
        <a:bodyPr/>
        <a:lstStyle/>
        <a:p>
          <a:endParaRPr lang="en-US"/>
        </a:p>
      </dgm:t>
    </dgm:pt>
    <dgm:pt modelId="{606202D2-BDDB-034A-9FC0-6551310AD1F0}" type="sibTrans" cxnId="{9E65F0C4-E356-4446-8A20-D55D209E242F}">
      <dgm:prSet/>
      <dgm:spPr/>
      <dgm:t>
        <a:bodyPr/>
        <a:lstStyle/>
        <a:p>
          <a:endParaRPr lang="en-US"/>
        </a:p>
      </dgm:t>
    </dgm:pt>
    <dgm:pt modelId="{C7CF23EA-BBE4-B342-ACD7-6E43442E7F95}">
      <dgm:prSet/>
      <dgm:spPr>
        <a:solidFill>
          <a:srgbClr val="0C2C52"/>
        </a:solidFill>
      </dgm:spPr>
      <dgm:t>
        <a:bodyPr/>
        <a:lstStyle/>
        <a:p>
          <a:r>
            <a:rPr lang="en-US"/>
            <a:t>A lot of countries have “unauthorized access” laws</a:t>
          </a:r>
          <a:endParaRPr lang="en-GB"/>
        </a:p>
      </dgm:t>
    </dgm:pt>
    <dgm:pt modelId="{E90CBBC2-D834-9540-A2B0-68C8D3355A8C}" type="parTrans" cxnId="{842C9595-4374-614A-84CE-6A2364DCA109}">
      <dgm:prSet/>
      <dgm:spPr/>
      <dgm:t>
        <a:bodyPr/>
        <a:lstStyle/>
        <a:p>
          <a:endParaRPr lang="en-US"/>
        </a:p>
      </dgm:t>
    </dgm:pt>
    <dgm:pt modelId="{C091E9CB-7C11-E343-81E5-FD7609A3F44A}" type="sibTrans" cxnId="{842C9595-4374-614A-84CE-6A2364DCA109}">
      <dgm:prSet/>
      <dgm:spPr/>
      <dgm:t>
        <a:bodyPr/>
        <a:lstStyle/>
        <a:p>
          <a:endParaRPr lang="en-US"/>
        </a:p>
      </dgm:t>
    </dgm:pt>
    <dgm:pt modelId="{42A07A4C-DD42-0E48-B7E9-588D3AF6E63E}">
      <dgm:prSet/>
      <dgm:spPr>
        <a:solidFill>
          <a:srgbClr val="0C2C52"/>
        </a:solidFill>
      </dgm:spPr>
      <dgm:t>
        <a:bodyPr/>
        <a:lstStyle/>
        <a:p>
          <a:r>
            <a:rPr lang="en-US" dirty="0"/>
            <a:t>It might depend on Purpose / Protected / </a:t>
          </a:r>
          <a:r>
            <a:rPr lang="en-US" dirty="0" err="1"/>
            <a:t>Authorised</a:t>
          </a:r>
          <a:r>
            <a:rPr lang="en-US" dirty="0"/>
            <a:t> / Harm</a:t>
          </a:r>
          <a:endParaRPr lang="en-GB" dirty="0"/>
        </a:p>
      </dgm:t>
    </dgm:pt>
    <dgm:pt modelId="{D852F5E2-6F2D-924C-AD5D-A8FFEC71A759}" type="parTrans" cxnId="{EBCDF24E-1F39-334B-91CB-E353DEE0E54A}">
      <dgm:prSet/>
      <dgm:spPr/>
      <dgm:t>
        <a:bodyPr/>
        <a:lstStyle/>
        <a:p>
          <a:endParaRPr lang="en-US"/>
        </a:p>
      </dgm:t>
    </dgm:pt>
    <dgm:pt modelId="{D18716A8-4EDE-114D-A447-EB29E515E591}" type="sibTrans" cxnId="{EBCDF24E-1F39-334B-91CB-E353DEE0E54A}">
      <dgm:prSet/>
      <dgm:spPr/>
      <dgm:t>
        <a:bodyPr/>
        <a:lstStyle/>
        <a:p>
          <a:endParaRPr lang="en-US"/>
        </a:p>
      </dgm:t>
    </dgm:pt>
    <dgm:pt modelId="{11C77D0C-1DAC-7645-BFA3-6CAE0FDB7C26}">
      <dgm:prSet/>
      <dgm:spPr/>
      <dgm:t>
        <a:bodyPr/>
        <a:lstStyle/>
        <a:p>
          <a:r>
            <a:rPr lang="en-US" dirty="0">
              <a:solidFill>
                <a:srgbClr val="0C2C52"/>
              </a:solidFill>
            </a:rPr>
            <a:t>Variability</a:t>
          </a:r>
          <a:endParaRPr lang="en-GB" dirty="0">
            <a:solidFill>
              <a:srgbClr val="0C2C52"/>
            </a:solidFill>
          </a:endParaRPr>
        </a:p>
      </dgm:t>
    </dgm:pt>
    <dgm:pt modelId="{7CF30638-DBF0-9E4D-9731-ED413FD65E32}" type="parTrans" cxnId="{E4B87657-D166-5C44-9C6C-44D39A21380B}">
      <dgm:prSet/>
      <dgm:spPr/>
      <dgm:t>
        <a:bodyPr/>
        <a:lstStyle/>
        <a:p>
          <a:endParaRPr lang="en-US"/>
        </a:p>
      </dgm:t>
    </dgm:pt>
    <dgm:pt modelId="{435E3C3C-6792-8541-AF42-772E2C64001A}" type="sibTrans" cxnId="{E4B87657-D166-5C44-9C6C-44D39A21380B}">
      <dgm:prSet/>
      <dgm:spPr/>
      <dgm:t>
        <a:bodyPr/>
        <a:lstStyle/>
        <a:p>
          <a:endParaRPr lang="en-US"/>
        </a:p>
      </dgm:t>
    </dgm:pt>
    <dgm:pt modelId="{098C52FB-2D48-1242-B70C-62BC86D74E5C}">
      <dgm:prSet/>
      <dgm:spPr>
        <a:solidFill>
          <a:srgbClr val="0C2C52"/>
        </a:solidFill>
      </dgm:spPr>
      <dgm:t>
        <a:bodyPr/>
        <a:lstStyle/>
        <a:p>
          <a:r>
            <a:rPr lang="en-US"/>
            <a:t>High </a:t>
          </a:r>
          <a:endParaRPr lang="en-GB"/>
        </a:p>
      </dgm:t>
    </dgm:pt>
    <dgm:pt modelId="{91E5EF9A-9404-CD49-895E-934A1BB555AD}" type="parTrans" cxnId="{413AC301-FDD3-B44B-A5E5-DADC4F0C3E7E}">
      <dgm:prSet/>
      <dgm:spPr/>
      <dgm:t>
        <a:bodyPr/>
        <a:lstStyle/>
        <a:p>
          <a:endParaRPr lang="en-US"/>
        </a:p>
      </dgm:t>
    </dgm:pt>
    <dgm:pt modelId="{103104F7-4647-8E49-B50E-444FBBBF0789}" type="sibTrans" cxnId="{413AC301-FDD3-B44B-A5E5-DADC4F0C3E7E}">
      <dgm:prSet/>
      <dgm:spPr/>
      <dgm:t>
        <a:bodyPr/>
        <a:lstStyle/>
        <a:p>
          <a:endParaRPr lang="en-US"/>
        </a:p>
      </dgm:t>
    </dgm:pt>
    <dgm:pt modelId="{4947E317-BE91-654E-AA71-8AC4A0681DCD}">
      <dgm:prSet/>
      <dgm:spPr>
        <a:solidFill>
          <a:srgbClr val="0C2C52"/>
        </a:solidFill>
      </dgm:spPr>
      <dgm:t>
        <a:bodyPr/>
        <a:lstStyle/>
        <a:p>
          <a:r>
            <a:rPr lang="en-US" dirty="0"/>
            <a:t>Law often unclear even within countries</a:t>
          </a:r>
          <a:endParaRPr lang="en-GB" dirty="0"/>
        </a:p>
      </dgm:t>
    </dgm:pt>
    <dgm:pt modelId="{5A8723FF-C142-4B42-9061-0A3173F78E79}" type="parTrans" cxnId="{38CCF6CC-C4C5-0F44-9ADE-567AFC28F920}">
      <dgm:prSet/>
      <dgm:spPr/>
      <dgm:t>
        <a:bodyPr/>
        <a:lstStyle/>
        <a:p>
          <a:endParaRPr lang="en-US"/>
        </a:p>
      </dgm:t>
    </dgm:pt>
    <dgm:pt modelId="{000C76B2-BEBC-0049-8102-179282C662FD}" type="sibTrans" cxnId="{38CCF6CC-C4C5-0F44-9ADE-567AFC28F920}">
      <dgm:prSet/>
      <dgm:spPr/>
      <dgm:t>
        <a:bodyPr/>
        <a:lstStyle/>
        <a:p>
          <a:endParaRPr lang="en-US"/>
        </a:p>
      </dgm:t>
    </dgm:pt>
    <dgm:pt modelId="{94E6CFFA-10EB-BC4D-B543-3CD92A4C500D}" type="pres">
      <dgm:prSet presAssocID="{ECB1761B-9E99-F848-8946-CB4424FB5F4A}" presName="linearFlow" presStyleCnt="0">
        <dgm:presLayoutVars>
          <dgm:dir/>
          <dgm:animLvl val="lvl"/>
          <dgm:resizeHandles/>
        </dgm:presLayoutVars>
      </dgm:prSet>
      <dgm:spPr/>
    </dgm:pt>
    <dgm:pt modelId="{3F91BAAC-E5A6-EB44-B8AC-21767B1CE6C4}" type="pres">
      <dgm:prSet presAssocID="{C4034AA9-4D7E-004F-9A5F-0A21784ABEA6}" presName="compositeNode" presStyleCnt="0">
        <dgm:presLayoutVars>
          <dgm:bulletEnabled val="1"/>
        </dgm:presLayoutVars>
      </dgm:prSet>
      <dgm:spPr/>
    </dgm:pt>
    <dgm:pt modelId="{E363BEF4-6DD0-D949-85F9-6795C8CBCA92}" type="pres">
      <dgm:prSet presAssocID="{C4034AA9-4D7E-004F-9A5F-0A21784ABEA6}" presName="image" presStyleLbl="fgImgPlace1" presStyleIdx="0" presStyleCnt="2" custScaleX="62521" custScaleY="62521"/>
      <dgm:spPr>
        <a:blipFill rotWithShape="1">
          <a:blip xmlns:r="http://schemas.openxmlformats.org/officeDocument/2006/relationships" r:embed="rId1">
            <a:duotone>
              <a:srgbClr val="44546A">
                <a:hueOff val="0"/>
                <a:satOff val="0"/>
                <a:lumOff val="0"/>
                <a:alphaOff val="0"/>
                <a:shade val="20000"/>
                <a:satMod val="200000"/>
              </a:srgbClr>
              <a:srgbClr val="44546A">
                <a:hueOff val="0"/>
                <a:satOff val="0"/>
                <a:lumOff val="0"/>
                <a:alphaOff val="0"/>
                <a:tint val="12000"/>
                <a:satMod val="190000"/>
              </a:srgbClr>
            </a:duotone>
            <a:extLst>
              <a:ext uri="{28A0092B-C50C-407E-A947-70E740481C1C}">
                <a14:useLocalDpi xmlns:a14="http://schemas.microsoft.com/office/drawing/2010/main" val="0"/>
              </a:ext>
            </a:extLst>
          </a:blip>
          <a:srcRect/>
          <a:stretch>
            <a:fillRect/>
          </a:stretch>
        </a:blipFill>
        <a:ln>
          <a:noFill/>
        </a:ln>
      </dgm:spPr>
    </dgm:pt>
    <dgm:pt modelId="{EB6DFA17-A979-C84E-94E7-33872D8AF901}" type="pres">
      <dgm:prSet presAssocID="{C4034AA9-4D7E-004F-9A5F-0A21784ABEA6}" presName="childNode" presStyleLbl="node1" presStyleIdx="0" presStyleCnt="2">
        <dgm:presLayoutVars>
          <dgm:bulletEnabled val="1"/>
        </dgm:presLayoutVars>
      </dgm:prSet>
      <dgm:spPr/>
    </dgm:pt>
    <dgm:pt modelId="{63B11977-8B05-B745-95FD-EE369C2C8880}" type="pres">
      <dgm:prSet presAssocID="{C4034AA9-4D7E-004F-9A5F-0A21784ABEA6}" presName="parentNode" presStyleLbl="revTx" presStyleIdx="0" presStyleCnt="2">
        <dgm:presLayoutVars>
          <dgm:chMax val="0"/>
          <dgm:bulletEnabled val="1"/>
        </dgm:presLayoutVars>
      </dgm:prSet>
      <dgm:spPr/>
    </dgm:pt>
    <dgm:pt modelId="{DF18289E-12C6-4248-B0C4-57BFAA4E15DA}" type="pres">
      <dgm:prSet presAssocID="{606202D2-BDDB-034A-9FC0-6551310AD1F0}" presName="sibTrans" presStyleCnt="0"/>
      <dgm:spPr/>
    </dgm:pt>
    <dgm:pt modelId="{0B22D52D-E3A1-284F-8894-E13A99734263}" type="pres">
      <dgm:prSet presAssocID="{11C77D0C-1DAC-7645-BFA3-6CAE0FDB7C26}" presName="compositeNode" presStyleCnt="0">
        <dgm:presLayoutVars>
          <dgm:bulletEnabled val="1"/>
        </dgm:presLayoutVars>
      </dgm:prSet>
      <dgm:spPr/>
    </dgm:pt>
    <dgm:pt modelId="{0F4712B8-5B60-CB43-BDC9-4C186E31675C}" type="pres">
      <dgm:prSet presAssocID="{11C77D0C-1DAC-7645-BFA3-6CAE0FDB7C26}" presName="image" presStyleLbl="fgImgPlace1" presStyleIdx="1" presStyleCnt="2" custScaleX="62521" custScaleY="62521"/>
      <dgm:spPr>
        <a:blipFill rotWithShape="1">
          <a:blip xmlns:r="http://schemas.openxmlformats.org/officeDocument/2006/relationships" r:embed="rId2">
            <a:duotone>
              <a:srgbClr val="44546A">
                <a:hueOff val="0"/>
                <a:satOff val="0"/>
                <a:lumOff val="0"/>
                <a:alphaOff val="0"/>
                <a:shade val="20000"/>
                <a:satMod val="200000"/>
              </a:srgbClr>
              <a:srgbClr val="44546A">
                <a:hueOff val="0"/>
                <a:satOff val="0"/>
                <a:lumOff val="0"/>
                <a:alphaOff val="0"/>
                <a:tint val="12000"/>
                <a:satMod val="190000"/>
              </a:srgbClr>
            </a:duotone>
            <a:extLst>
              <a:ext uri="{28A0092B-C50C-407E-A947-70E740481C1C}">
                <a14:useLocalDpi xmlns:a14="http://schemas.microsoft.com/office/drawing/2010/main" val="0"/>
              </a:ext>
            </a:extLst>
          </a:blip>
          <a:srcRect/>
          <a:stretch>
            <a:fillRect t="-1000" b="-1000"/>
          </a:stretch>
        </a:blipFill>
        <a:ln>
          <a:noFill/>
        </a:ln>
      </dgm:spPr>
    </dgm:pt>
    <dgm:pt modelId="{2E76EBC6-4635-D64B-9FB9-117159A2644F}" type="pres">
      <dgm:prSet presAssocID="{11C77D0C-1DAC-7645-BFA3-6CAE0FDB7C26}" presName="childNode" presStyleLbl="node1" presStyleIdx="1" presStyleCnt="2">
        <dgm:presLayoutVars>
          <dgm:bulletEnabled val="1"/>
        </dgm:presLayoutVars>
      </dgm:prSet>
      <dgm:spPr/>
    </dgm:pt>
    <dgm:pt modelId="{01BC0F9F-C430-6E40-B89B-FACAC24C5F27}" type="pres">
      <dgm:prSet presAssocID="{11C77D0C-1DAC-7645-BFA3-6CAE0FDB7C26}" presName="parentNode" presStyleLbl="revTx" presStyleIdx="1" presStyleCnt="2">
        <dgm:presLayoutVars>
          <dgm:chMax val="0"/>
          <dgm:bulletEnabled val="1"/>
        </dgm:presLayoutVars>
      </dgm:prSet>
      <dgm:spPr/>
    </dgm:pt>
  </dgm:ptLst>
  <dgm:cxnLst>
    <dgm:cxn modelId="{413AC301-FDD3-B44B-A5E5-DADC4F0C3E7E}" srcId="{11C77D0C-1DAC-7645-BFA3-6CAE0FDB7C26}" destId="{098C52FB-2D48-1242-B70C-62BC86D74E5C}" srcOrd="0" destOrd="0" parTransId="{91E5EF9A-9404-CD49-895E-934A1BB555AD}" sibTransId="{103104F7-4647-8E49-B50E-444FBBBF0789}"/>
    <dgm:cxn modelId="{EDA3040C-FDF3-184F-8E70-2F25FBD5E5D8}" type="presOf" srcId="{4947E317-BE91-654E-AA71-8AC4A0681DCD}" destId="{2E76EBC6-4635-D64B-9FB9-117159A2644F}" srcOrd="0" destOrd="1" presId="urn:microsoft.com/office/officeart/2005/8/layout/hList2"/>
    <dgm:cxn modelId="{7AE69238-EE05-6648-AE46-6F4B3AA310E7}" type="presOf" srcId="{11C77D0C-1DAC-7645-BFA3-6CAE0FDB7C26}" destId="{01BC0F9F-C430-6E40-B89B-FACAC24C5F27}" srcOrd="0" destOrd="0" presId="urn:microsoft.com/office/officeart/2005/8/layout/hList2"/>
    <dgm:cxn modelId="{DE654739-E5BC-1E44-A03B-BE326D051F38}" type="presOf" srcId="{098C52FB-2D48-1242-B70C-62BC86D74E5C}" destId="{2E76EBC6-4635-D64B-9FB9-117159A2644F}" srcOrd="0" destOrd="0" presId="urn:microsoft.com/office/officeart/2005/8/layout/hList2"/>
    <dgm:cxn modelId="{EBCDF24E-1F39-334B-91CB-E353DEE0E54A}" srcId="{C4034AA9-4D7E-004F-9A5F-0A21784ABEA6}" destId="{42A07A4C-DD42-0E48-B7E9-588D3AF6E63E}" srcOrd="1" destOrd="0" parTransId="{D852F5E2-6F2D-924C-AD5D-A8FFEC71A759}" sibTransId="{D18716A8-4EDE-114D-A447-EB29E515E591}"/>
    <dgm:cxn modelId="{E4B87657-D166-5C44-9C6C-44D39A21380B}" srcId="{ECB1761B-9E99-F848-8946-CB4424FB5F4A}" destId="{11C77D0C-1DAC-7645-BFA3-6CAE0FDB7C26}" srcOrd="1" destOrd="0" parTransId="{7CF30638-DBF0-9E4D-9731-ED413FD65E32}" sibTransId="{435E3C3C-6792-8541-AF42-772E2C64001A}"/>
    <dgm:cxn modelId="{CCFC675B-0DB6-3A4E-8F8C-CDDF9F25BC96}" type="presOf" srcId="{C7CF23EA-BBE4-B342-ACD7-6E43442E7F95}" destId="{EB6DFA17-A979-C84E-94E7-33872D8AF901}" srcOrd="0" destOrd="0" presId="urn:microsoft.com/office/officeart/2005/8/layout/hList2"/>
    <dgm:cxn modelId="{CD2D1C87-5B74-E54D-9C00-D305FBF71F53}" type="presOf" srcId="{ECB1761B-9E99-F848-8946-CB4424FB5F4A}" destId="{94E6CFFA-10EB-BC4D-B543-3CD92A4C500D}" srcOrd="0" destOrd="0" presId="urn:microsoft.com/office/officeart/2005/8/layout/hList2"/>
    <dgm:cxn modelId="{5CDF7B94-E1FF-D440-92F4-037CF62E156D}" type="presOf" srcId="{42A07A4C-DD42-0E48-B7E9-588D3AF6E63E}" destId="{EB6DFA17-A979-C84E-94E7-33872D8AF901}" srcOrd="0" destOrd="1" presId="urn:microsoft.com/office/officeart/2005/8/layout/hList2"/>
    <dgm:cxn modelId="{842C9595-4374-614A-84CE-6A2364DCA109}" srcId="{C4034AA9-4D7E-004F-9A5F-0A21784ABEA6}" destId="{C7CF23EA-BBE4-B342-ACD7-6E43442E7F95}" srcOrd="0" destOrd="0" parTransId="{E90CBBC2-D834-9540-A2B0-68C8D3355A8C}" sibTransId="{C091E9CB-7C11-E343-81E5-FD7609A3F44A}"/>
    <dgm:cxn modelId="{9C2137BD-28F5-7E4F-BC39-74EE574E5C5B}" type="presOf" srcId="{C4034AA9-4D7E-004F-9A5F-0A21784ABEA6}" destId="{63B11977-8B05-B745-95FD-EE369C2C8880}" srcOrd="0" destOrd="0" presId="urn:microsoft.com/office/officeart/2005/8/layout/hList2"/>
    <dgm:cxn modelId="{9E65F0C4-E356-4446-8A20-D55D209E242F}" srcId="{ECB1761B-9E99-F848-8946-CB4424FB5F4A}" destId="{C4034AA9-4D7E-004F-9A5F-0A21784ABEA6}" srcOrd="0" destOrd="0" parTransId="{09380D2D-52B8-1C4A-9F5C-25F1B9A8DC4F}" sibTransId="{606202D2-BDDB-034A-9FC0-6551310AD1F0}"/>
    <dgm:cxn modelId="{38CCF6CC-C4C5-0F44-9ADE-567AFC28F920}" srcId="{11C77D0C-1DAC-7645-BFA3-6CAE0FDB7C26}" destId="{4947E317-BE91-654E-AA71-8AC4A0681DCD}" srcOrd="1" destOrd="0" parTransId="{5A8723FF-C142-4B42-9061-0A3173F78E79}" sibTransId="{000C76B2-BEBC-0049-8102-179282C662FD}"/>
    <dgm:cxn modelId="{F14F95C7-073C-7A44-8E85-248CF441A4CC}" type="presParOf" srcId="{94E6CFFA-10EB-BC4D-B543-3CD92A4C500D}" destId="{3F91BAAC-E5A6-EB44-B8AC-21767B1CE6C4}" srcOrd="0" destOrd="0" presId="urn:microsoft.com/office/officeart/2005/8/layout/hList2"/>
    <dgm:cxn modelId="{FCD4ED3C-ECC8-9448-A53D-6A7DAADC9427}" type="presParOf" srcId="{3F91BAAC-E5A6-EB44-B8AC-21767B1CE6C4}" destId="{E363BEF4-6DD0-D949-85F9-6795C8CBCA92}" srcOrd="0" destOrd="0" presId="urn:microsoft.com/office/officeart/2005/8/layout/hList2"/>
    <dgm:cxn modelId="{D0D540D9-525D-9C4C-AF59-D854F321C7F8}" type="presParOf" srcId="{3F91BAAC-E5A6-EB44-B8AC-21767B1CE6C4}" destId="{EB6DFA17-A979-C84E-94E7-33872D8AF901}" srcOrd="1" destOrd="0" presId="urn:microsoft.com/office/officeart/2005/8/layout/hList2"/>
    <dgm:cxn modelId="{F8A25CE1-5D64-E94E-97A0-DDCFCCAEE9A5}" type="presParOf" srcId="{3F91BAAC-E5A6-EB44-B8AC-21767B1CE6C4}" destId="{63B11977-8B05-B745-95FD-EE369C2C8880}" srcOrd="2" destOrd="0" presId="urn:microsoft.com/office/officeart/2005/8/layout/hList2"/>
    <dgm:cxn modelId="{AB526D02-05DB-0F47-A61E-C8C5C5F354CB}" type="presParOf" srcId="{94E6CFFA-10EB-BC4D-B543-3CD92A4C500D}" destId="{DF18289E-12C6-4248-B0C4-57BFAA4E15DA}" srcOrd="1" destOrd="0" presId="urn:microsoft.com/office/officeart/2005/8/layout/hList2"/>
    <dgm:cxn modelId="{FC906FFE-E087-2946-9102-C963023166F6}" type="presParOf" srcId="{94E6CFFA-10EB-BC4D-B543-3CD92A4C500D}" destId="{0B22D52D-E3A1-284F-8894-E13A99734263}" srcOrd="2" destOrd="0" presId="urn:microsoft.com/office/officeart/2005/8/layout/hList2"/>
    <dgm:cxn modelId="{2FDD7EC7-C4D2-2541-969B-5A9E46695533}" type="presParOf" srcId="{0B22D52D-E3A1-284F-8894-E13A99734263}" destId="{0F4712B8-5B60-CB43-BDC9-4C186E31675C}" srcOrd="0" destOrd="0" presId="urn:microsoft.com/office/officeart/2005/8/layout/hList2"/>
    <dgm:cxn modelId="{7E4D45C6-6245-7649-B40E-6F99F384EDA5}" type="presParOf" srcId="{0B22D52D-E3A1-284F-8894-E13A99734263}" destId="{2E76EBC6-4635-D64B-9FB9-117159A2644F}" srcOrd="1" destOrd="0" presId="urn:microsoft.com/office/officeart/2005/8/layout/hList2"/>
    <dgm:cxn modelId="{1ADE21AC-2633-BC4B-BD3A-BE72A72E2622}" type="presParOf" srcId="{0B22D52D-E3A1-284F-8894-E13A99734263}" destId="{01BC0F9F-C430-6E40-B89B-FACAC24C5F27}" srcOrd="2" destOrd="0" presId="urn:microsoft.com/office/officeart/2005/8/layout/h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DC573C37-AA0A-6C4A-9D92-4D4AC8E1D725}" type="doc">
      <dgm:prSet loTypeId="urn:microsoft.com/office/officeart/2005/8/layout/hList2" loCatId="list" qsTypeId="urn:microsoft.com/office/officeart/2005/8/quickstyle/simple1" qsCatId="simple" csTypeId="urn:microsoft.com/office/officeart/2005/8/colors/accent0_3" csCatId="mainScheme" phldr="1"/>
      <dgm:spPr/>
      <dgm:t>
        <a:bodyPr/>
        <a:lstStyle/>
        <a:p>
          <a:endParaRPr lang="en-US"/>
        </a:p>
      </dgm:t>
    </dgm:pt>
    <dgm:pt modelId="{215F8069-5155-714F-8AA4-E1D1AC10B746}">
      <dgm:prSet/>
      <dgm:spPr/>
      <dgm:t>
        <a:bodyPr/>
        <a:lstStyle/>
        <a:p>
          <a:r>
            <a:rPr lang="en-US" dirty="0">
              <a:solidFill>
                <a:srgbClr val="0C2C52"/>
              </a:solidFill>
            </a:rPr>
            <a:t>Learnings</a:t>
          </a:r>
          <a:endParaRPr lang="en-GB" dirty="0">
            <a:solidFill>
              <a:srgbClr val="0C2C52"/>
            </a:solidFill>
          </a:endParaRPr>
        </a:p>
      </dgm:t>
    </dgm:pt>
    <dgm:pt modelId="{7D1E87D4-4028-CB44-829C-4018EEE960BA}" type="parTrans" cxnId="{49AE687D-4F2D-A248-A7E5-6A99205A6280}">
      <dgm:prSet/>
      <dgm:spPr/>
      <dgm:t>
        <a:bodyPr/>
        <a:lstStyle/>
        <a:p>
          <a:endParaRPr lang="en-US"/>
        </a:p>
      </dgm:t>
    </dgm:pt>
    <dgm:pt modelId="{3E4C8570-1CE5-9B46-A1B9-BFAA3E9827D2}" type="sibTrans" cxnId="{49AE687D-4F2D-A248-A7E5-6A99205A6280}">
      <dgm:prSet/>
      <dgm:spPr/>
      <dgm:t>
        <a:bodyPr/>
        <a:lstStyle/>
        <a:p>
          <a:endParaRPr lang="en-US"/>
        </a:p>
      </dgm:t>
    </dgm:pt>
    <dgm:pt modelId="{03C47802-076F-F74D-9DA4-F64EC219C128}">
      <dgm:prSet/>
      <dgm:spPr/>
      <dgm:t>
        <a:bodyPr/>
        <a:lstStyle/>
        <a:p>
          <a:r>
            <a:rPr lang="en-US" dirty="0">
              <a:solidFill>
                <a:srgbClr val="0C2C52"/>
              </a:solidFill>
            </a:rPr>
            <a:t>Variability</a:t>
          </a:r>
          <a:endParaRPr lang="en-GB" dirty="0">
            <a:solidFill>
              <a:srgbClr val="0C2C52"/>
            </a:solidFill>
          </a:endParaRPr>
        </a:p>
      </dgm:t>
    </dgm:pt>
    <dgm:pt modelId="{81FE8252-0D63-3640-ABB3-63FE7806D95D}" type="parTrans" cxnId="{55F28689-BB0F-6A48-AD06-22FADA9C8E6F}">
      <dgm:prSet/>
      <dgm:spPr/>
      <dgm:t>
        <a:bodyPr/>
        <a:lstStyle/>
        <a:p>
          <a:endParaRPr lang="en-US"/>
        </a:p>
      </dgm:t>
    </dgm:pt>
    <dgm:pt modelId="{8CBB51F1-2F5E-904E-8DA9-6CEF37BA8F5F}" type="sibTrans" cxnId="{55F28689-BB0F-6A48-AD06-22FADA9C8E6F}">
      <dgm:prSet/>
      <dgm:spPr/>
      <dgm:t>
        <a:bodyPr/>
        <a:lstStyle/>
        <a:p>
          <a:endParaRPr lang="en-US"/>
        </a:p>
      </dgm:t>
    </dgm:pt>
    <dgm:pt modelId="{08E0CC57-54CC-AD41-9CA7-C84AE5238769}">
      <dgm:prSet custT="1"/>
      <dgm:spPr>
        <a:solidFill>
          <a:srgbClr val="0C2C52"/>
        </a:solidFill>
      </dgm:spPr>
      <dgm:t>
        <a:bodyPr/>
        <a:lstStyle/>
        <a:p>
          <a:r>
            <a:rPr lang="en-US" sz="1600"/>
            <a:t>High</a:t>
          </a:r>
          <a:endParaRPr lang="en-GB" sz="1600"/>
        </a:p>
      </dgm:t>
    </dgm:pt>
    <dgm:pt modelId="{EDAB5723-DB12-CE4C-8F56-0074621FC950}" type="parTrans" cxnId="{BC194F19-A1D6-D848-BCD8-1FA136E586D8}">
      <dgm:prSet/>
      <dgm:spPr/>
      <dgm:t>
        <a:bodyPr/>
        <a:lstStyle/>
        <a:p>
          <a:endParaRPr lang="en-US"/>
        </a:p>
      </dgm:t>
    </dgm:pt>
    <dgm:pt modelId="{5301D5DA-58BB-3848-8100-E285A1EE11EE}" type="sibTrans" cxnId="{BC194F19-A1D6-D848-BCD8-1FA136E586D8}">
      <dgm:prSet/>
      <dgm:spPr/>
      <dgm:t>
        <a:bodyPr/>
        <a:lstStyle/>
        <a:p>
          <a:endParaRPr lang="en-US"/>
        </a:p>
      </dgm:t>
    </dgm:pt>
    <dgm:pt modelId="{25FE47D7-A2CC-7242-BFA2-23D094347FEB}">
      <dgm:prSet custT="1"/>
      <dgm:spPr>
        <a:solidFill>
          <a:srgbClr val="0C2C52"/>
        </a:solidFill>
      </dgm:spPr>
      <dgm:t>
        <a:bodyPr/>
        <a:lstStyle/>
        <a:p>
          <a:r>
            <a:rPr lang="en-US" sz="1600"/>
            <a:t>Depends on</a:t>
          </a:r>
          <a:endParaRPr lang="en-GB" sz="1600"/>
        </a:p>
      </dgm:t>
    </dgm:pt>
    <dgm:pt modelId="{2DBB36FC-2F7F-224F-8156-C020A2DBD9C8}" type="parTrans" cxnId="{93D8144C-8957-6D46-8246-AD0A7F306BE6}">
      <dgm:prSet/>
      <dgm:spPr/>
      <dgm:t>
        <a:bodyPr/>
        <a:lstStyle/>
        <a:p>
          <a:endParaRPr lang="en-US"/>
        </a:p>
      </dgm:t>
    </dgm:pt>
    <dgm:pt modelId="{BD4842DD-0E21-A740-8EDD-E01D8B3227E6}" type="sibTrans" cxnId="{93D8144C-8957-6D46-8246-AD0A7F306BE6}">
      <dgm:prSet/>
      <dgm:spPr/>
      <dgm:t>
        <a:bodyPr/>
        <a:lstStyle/>
        <a:p>
          <a:endParaRPr lang="en-US"/>
        </a:p>
      </dgm:t>
    </dgm:pt>
    <dgm:pt modelId="{88425CC5-587D-F743-ADCA-E78BBE6E4A40}">
      <dgm:prSet custT="1"/>
      <dgm:spPr>
        <a:solidFill>
          <a:srgbClr val="0C2C52"/>
        </a:solidFill>
      </dgm:spPr>
      <dgm:t>
        <a:bodyPr/>
        <a:lstStyle/>
        <a:p>
          <a:r>
            <a:rPr lang="en-US" sz="1600"/>
            <a:t>Country</a:t>
          </a:r>
          <a:endParaRPr lang="en-GB" sz="1600"/>
        </a:p>
      </dgm:t>
    </dgm:pt>
    <dgm:pt modelId="{6DE7A6E2-ACAF-4942-8E05-B9D7FED2D91C}" type="parTrans" cxnId="{97AAAD3D-4ABA-C74E-B3C9-629336514794}">
      <dgm:prSet/>
      <dgm:spPr/>
      <dgm:t>
        <a:bodyPr/>
        <a:lstStyle/>
        <a:p>
          <a:endParaRPr lang="en-US"/>
        </a:p>
      </dgm:t>
    </dgm:pt>
    <dgm:pt modelId="{E41C9FB5-18B8-F941-A242-B620A8A8968E}" type="sibTrans" cxnId="{97AAAD3D-4ABA-C74E-B3C9-629336514794}">
      <dgm:prSet/>
      <dgm:spPr/>
      <dgm:t>
        <a:bodyPr/>
        <a:lstStyle/>
        <a:p>
          <a:endParaRPr lang="en-US"/>
        </a:p>
      </dgm:t>
    </dgm:pt>
    <dgm:pt modelId="{D184D3C5-DD4E-7C4A-A66D-F025A1403D02}">
      <dgm:prSet custT="1"/>
      <dgm:spPr>
        <a:solidFill>
          <a:srgbClr val="0C2C52"/>
        </a:solidFill>
      </dgm:spPr>
      <dgm:t>
        <a:bodyPr/>
        <a:lstStyle/>
        <a:p>
          <a:r>
            <a:rPr lang="en-US" sz="1600"/>
            <a:t>Type of material</a:t>
          </a:r>
          <a:endParaRPr lang="en-GB" sz="1600"/>
        </a:p>
      </dgm:t>
    </dgm:pt>
    <dgm:pt modelId="{31511393-6049-1744-966F-82B60646AEE6}" type="parTrans" cxnId="{DEEE0A3D-C31B-9E45-A7F8-FEDCC0E62C1D}">
      <dgm:prSet/>
      <dgm:spPr/>
      <dgm:t>
        <a:bodyPr/>
        <a:lstStyle/>
        <a:p>
          <a:endParaRPr lang="en-US"/>
        </a:p>
      </dgm:t>
    </dgm:pt>
    <dgm:pt modelId="{0FD1ADB2-EE75-A345-AD0C-55C75EA99D75}" type="sibTrans" cxnId="{DEEE0A3D-C31B-9E45-A7F8-FEDCC0E62C1D}">
      <dgm:prSet/>
      <dgm:spPr/>
      <dgm:t>
        <a:bodyPr/>
        <a:lstStyle/>
        <a:p>
          <a:endParaRPr lang="en-US"/>
        </a:p>
      </dgm:t>
    </dgm:pt>
    <dgm:pt modelId="{67774C2C-B942-B946-8F2C-014BE667A936}">
      <dgm:prSet custT="1"/>
      <dgm:spPr>
        <a:solidFill>
          <a:srgbClr val="0C2C52"/>
        </a:solidFill>
      </dgm:spPr>
      <dgm:t>
        <a:bodyPr/>
        <a:lstStyle/>
        <a:p>
          <a:r>
            <a:rPr lang="en-US" sz="1600"/>
            <a:t>Type of service</a:t>
          </a:r>
          <a:endParaRPr lang="en-GB" sz="1600"/>
        </a:p>
      </dgm:t>
    </dgm:pt>
    <dgm:pt modelId="{39ED6350-BBBA-5346-9A82-2961E5469F57}" type="parTrans" cxnId="{1D4DC047-3E30-FE4E-AFCC-FE29FB5360FC}">
      <dgm:prSet/>
      <dgm:spPr/>
      <dgm:t>
        <a:bodyPr/>
        <a:lstStyle/>
        <a:p>
          <a:endParaRPr lang="en-US"/>
        </a:p>
      </dgm:t>
    </dgm:pt>
    <dgm:pt modelId="{E64889C8-917E-9F49-8CC1-67362EFC7AA9}" type="sibTrans" cxnId="{1D4DC047-3E30-FE4E-AFCC-FE29FB5360FC}">
      <dgm:prSet/>
      <dgm:spPr/>
      <dgm:t>
        <a:bodyPr/>
        <a:lstStyle/>
        <a:p>
          <a:endParaRPr lang="en-US"/>
        </a:p>
      </dgm:t>
    </dgm:pt>
    <dgm:pt modelId="{2F8F2909-7506-DC40-82AB-785BA00B0F83}">
      <dgm:prSet custT="1"/>
      <dgm:spPr>
        <a:solidFill>
          <a:srgbClr val="0C2C52"/>
        </a:solidFill>
      </dgm:spPr>
      <dgm:t>
        <a:bodyPr/>
        <a:lstStyle/>
        <a:p>
          <a:r>
            <a:rPr lang="en-US" sz="1400" dirty="0"/>
            <a:t>Different types are covered by different laws</a:t>
          </a:r>
          <a:endParaRPr lang="en-GB" sz="1400" dirty="0"/>
        </a:p>
      </dgm:t>
    </dgm:pt>
    <dgm:pt modelId="{0F7090A6-68C2-A64D-A66F-E95C26A4A23D}" type="sibTrans" cxnId="{ED4BE075-B26A-C84C-8F77-3DD6379FB967}">
      <dgm:prSet/>
      <dgm:spPr/>
      <dgm:t>
        <a:bodyPr/>
        <a:lstStyle/>
        <a:p>
          <a:endParaRPr lang="en-US"/>
        </a:p>
      </dgm:t>
    </dgm:pt>
    <dgm:pt modelId="{62FE1AF1-9A06-F141-81B7-C7FE8DCDFF20}" type="parTrans" cxnId="{ED4BE075-B26A-C84C-8F77-3DD6379FB967}">
      <dgm:prSet/>
      <dgm:spPr/>
      <dgm:t>
        <a:bodyPr/>
        <a:lstStyle/>
        <a:p>
          <a:endParaRPr lang="en-US"/>
        </a:p>
      </dgm:t>
    </dgm:pt>
    <dgm:pt modelId="{3E4DE779-5F0E-0B4E-8F34-22CAB0B6177E}">
      <dgm:prSet custT="1"/>
      <dgm:spPr>
        <a:solidFill>
          <a:srgbClr val="0C2C52"/>
        </a:solidFill>
      </dgm:spPr>
      <dgm:t>
        <a:bodyPr/>
        <a:lstStyle/>
        <a:p>
          <a:r>
            <a:rPr lang="en-US" sz="1400" dirty="0"/>
            <a:t>Copyright, Software licensing. Terrorism. Hate speech. </a:t>
          </a:r>
          <a:r>
            <a:rPr lang="en-US" sz="1400" dirty="0" err="1"/>
            <a:t>Cryptominers</a:t>
          </a:r>
          <a:r>
            <a:rPr lang="en-US" sz="1400" dirty="0"/>
            <a:t>. Malware</a:t>
          </a:r>
          <a:endParaRPr lang="en-GB" sz="1400" dirty="0"/>
        </a:p>
      </dgm:t>
    </dgm:pt>
    <dgm:pt modelId="{53D84353-669A-F04A-ADE3-9B36D229B272}" type="sibTrans" cxnId="{B06EACF9-043F-9544-9689-B8E6A5F99BA4}">
      <dgm:prSet/>
      <dgm:spPr/>
      <dgm:t>
        <a:bodyPr/>
        <a:lstStyle/>
        <a:p>
          <a:endParaRPr lang="en-US"/>
        </a:p>
      </dgm:t>
    </dgm:pt>
    <dgm:pt modelId="{711AB75D-83E5-E247-96BB-1C7494A8E132}" type="parTrans" cxnId="{B06EACF9-043F-9544-9689-B8E6A5F99BA4}">
      <dgm:prSet/>
      <dgm:spPr/>
      <dgm:t>
        <a:bodyPr/>
        <a:lstStyle/>
        <a:p>
          <a:endParaRPr lang="en-US"/>
        </a:p>
      </dgm:t>
    </dgm:pt>
    <dgm:pt modelId="{1C72B069-1EE2-FB46-8357-D4BC805F0D96}">
      <dgm:prSet custT="1"/>
      <dgm:spPr>
        <a:solidFill>
          <a:srgbClr val="0C2C52"/>
        </a:solidFill>
      </dgm:spPr>
      <dgm:t>
        <a:bodyPr/>
        <a:lstStyle/>
        <a:p>
          <a:r>
            <a:rPr lang="en-US" sz="1400" dirty="0"/>
            <a:t>Requirements to prevent re-publication are rare but not unknown</a:t>
          </a:r>
          <a:endParaRPr lang="en-GB" sz="1400" dirty="0"/>
        </a:p>
      </dgm:t>
    </dgm:pt>
    <dgm:pt modelId="{3F74B2ED-3064-E144-AF5E-806F041289E7}" type="sibTrans" cxnId="{125E120B-96F8-694D-B993-CAD5A87B4B83}">
      <dgm:prSet/>
      <dgm:spPr/>
      <dgm:t>
        <a:bodyPr/>
        <a:lstStyle/>
        <a:p>
          <a:endParaRPr lang="en-US"/>
        </a:p>
      </dgm:t>
    </dgm:pt>
    <dgm:pt modelId="{F393E459-F881-E34C-9024-B79EB1DF8493}" type="parTrans" cxnId="{125E120B-96F8-694D-B993-CAD5A87B4B83}">
      <dgm:prSet/>
      <dgm:spPr/>
      <dgm:t>
        <a:bodyPr/>
        <a:lstStyle/>
        <a:p>
          <a:endParaRPr lang="en-US"/>
        </a:p>
      </dgm:t>
    </dgm:pt>
    <dgm:pt modelId="{C3956C13-525E-074D-A477-73E810A73A88}">
      <dgm:prSet custT="1"/>
      <dgm:spPr>
        <a:solidFill>
          <a:srgbClr val="0C2C52"/>
        </a:solidFill>
      </dgm:spPr>
      <dgm:t>
        <a:bodyPr/>
        <a:lstStyle/>
        <a:p>
          <a:r>
            <a:rPr lang="en-US" sz="1400" dirty="0"/>
            <a:t>There may be types of material that you are required to report if discovered</a:t>
          </a:r>
          <a:endParaRPr lang="en-GB" sz="1400" dirty="0"/>
        </a:p>
      </dgm:t>
    </dgm:pt>
    <dgm:pt modelId="{D64A4F91-E23B-C643-A9E6-A6B04A3D2ACC}" type="sibTrans" cxnId="{38F7EC76-F743-F347-B085-B00F420B5793}">
      <dgm:prSet/>
      <dgm:spPr/>
      <dgm:t>
        <a:bodyPr/>
        <a:lstStyle/>
        <a:p>
          <a:endParaRPr lang="en-US"/>
        </a:p>
      </dgm:t>
    </dgm:pt>
    <dgm:pt modelId="{37CD604D-5FBA-3048-8543-D98C96113210}" type="parTrans" cxnId="{38F7EC76-F743-F347-B085-B00F420B5793}">
      <dgm:prSet/>
      <dgm:spPr/>
      <dgm:t>
        <a:bodyPr/>
        <a:lstStyle/>
        <a:p>
          <a:endParaRPr lang="en-US"/>
        </a:p>
      </dgm:t>
    </dgm:pt>
    <dgm:pt modelId="{28D99859-801B-A648-A103-FB0ACAEC26AF}">
      <dgm:prSet custT="1"/>
      <dgm:spPr>
        <a:solidFill>
          <a:srgbClr val="0C2C52"/>
        </a:solidFill>
      </dgm:spPr>
      <dgm:t>
        <a:bodyPr/>
        <a:lstStyle/>
        <a:p>
          <a:r>
            <a:rPr lang="en-US" sz="1400" dirty="0"/>
            <a:t>It might be that you are on the other side and like to take down from somewhere else</a:t>
          </a:r>
          <a:endParaRPr lang="en-GB" sz="1400" dirty="0"/>
        </a:p>
      </dgm:t>
    </dgm:pt>
    <dgm:pt modelId="{CA9994CB-6E37-6748-B531-F6FB36CF3DDC}" type="sibTrans" cxnId="{67D96BBE-4FC7-4647-84EB-02CF234B267B}">
      <dgm:prSet/>
      <dgm:spPr/>
      <dgm:t>
        <a:bodyPr/>
        <a:lstStyle/>
        <a:p>
          <a:endParaRPr lang="en-US"/>
        </a:p>
      </dgm:t>
    </dgm:pt>
    <dgm:pt modelId="{98754DB7-99AC-E44E-B74C-839852119DAC}" type="parTrans" cxnId="{67D96BBE-4FC7-4647-84EB-02CF234B267B}">
      <dgm:prSet/>
      <dgm:spPr/>
      <dgm:t>
        <a:bodyPr/>
        <a:lstStyle/>
        <a:p>
          <a:endParaRPr lang="en-US"/>
        </a:p>
      </dgm:t>
    </dgm:pt>
    <dgm:pt modelId="{47E84D2A-F7E7-BA43-9F83-B94EABD675C0}" type="pres">
      <dgm:prSet presAssocID="{DC573C37-AA0A-6C4A-9D92-4D4AC8E1D725}" presName="linearFlow" presStyleCnt="0">
        <dgm:presLayoutVars>
          <dgm:dir/>
          <dgm:animLvl val="lvl"/>
          <dgm:resizeHandles/>
        </dgm:presLayoutVars>
      </dgm:prSet>
      <dgm:spPr/>
    </dgm:pt>
    <dgm:pt modelId="{E3154A85-F50C-CE4B-AF19-0D8C41802A1B}" type="pres">
      <dgm:prSet presAssocID="{215F8069-5155-714F-8AA4-E1D1AC10B746}" presName="compositeNode" presStyleCnt="0">
        <dgm:presLayoutVars>
          <dgm:bulletEnabled val="1"/>
        </dgm:presLayoutVars>
      </dgm:prSet>
      <dgm:spPr/>
    </dgm:pt>
    <dgm:pt modelId="{CA8FE82E-30FA-E04F-9E73-15338E7C8F06}" type="pres">
      <dgm:prSet presAssocID="{215F8069-5155-714F-8AA4-E1D1AC10B746}" presName="image" presStyleLbl="fgImgPlace1" presStyleIdx="0" presStyleCnt="2" custScaleX="57266" custScaleY="57266" custLinFactNeighborX="-13866"/>
      <dgm:spPr>
        <a:blipFill rotWithShape="1">
          <a:blip xmlns:r="http://schemas.openxmlformats.org/officeDocument/2006/relationships" r:embed="rId1">
            <a:duotone>
              <a:srgbClr val="44546A">
                <a:hueOff val="0"/>
                <a:satOff val="0"/>
                <a:lumOff val="0"/>
                <a:alphaOff val="0"/>
                <a:shade val="20000"/>
                <a:satMod val="200000"/>
              </a:srgbClr>
              <a:srgbClr val="44546A">
                <a:hueOff val="0"/>
                <a:satOff val="0"/>
                <a:lumOff val="0"/>
                <a:alphaOff val="0"/>
                <a:tint val="12000"/>
                <a:satMod val="190000"/>
              </a:srgbClr>
            </a:duotone>
            <a:extLst>
              <a:ext uri="{28A0092B-C50C-407E-A947-70E740481C1C}">
                <a14:useLocalDpi xmlns:a14="http://schemas.microsoft.com/office/drawing/2010/main" val="0"/>
              </a:ext>
            </a:extLst>
          </a:blip>
          <a:srcRect/>
          <a:stretch>
            <a:fillRect/>
          </a:stretch>
        </a:blipFill>
      </dgm:spPr>
    </dgm:pt>
    <dgm:pt modelId="{E602362A-90D3-A84B-BA0D-4DE730DC5E0A}" type="pres">
      <dgm:prSet presAssocID="{215F8069-5155-714F-8AA4-E1D1AC10B746}" presName="childNode" presStyleLbl="node1" presStyleIdx="0" presStyleCnt="2" custScaleY="118335" custLinFactNeighborY="-7242">
        <dgm:presLayoutVars>
          <dgm:bulletEnabled val="1"/>
        </dgm:presLayoutVars>
      </dgm:prSet>
      <dgm:spPr/>
    </dgm:pt>
    <dgm:pt modelId="{0294CC77-FF69-FB4C-8101-6D5B31495B45}" type="pres">
      <dgm:prSet presAssocID="{215F8069-5155-714F-8AA4-E1D1AC10B746}" presName="parentNode" presStyleLbl="revTx" presStyleIdx="0" presStyleCnt="2">
        <dgm:presLayoutVars>
          <dgm:chMax val="0"/>
          <dgm:bulletEnabled val="1"/>
        </dgm:presLayoutVars>
      </dgm:prSet>
      <dgm:spPr/>
    </dgm:pt>
    <dgm:pt modelId="{DAD36688-DD22-7E45-ACC7-A5B1FC2635FA}" type="pres">
      <dgm:prSet presAssocID="{3E4C8570-1CE5-9B46-A1B9-BFAA3E9827D2}" presName="sibTrans" presStyleCnt="0"/>
      <dgm:spPr/>
    </dgm:pt>
    <dgm:pt modelId="{EB136755-555D-ED43-A782-3EA26C0C75F6}" type="pres">
      <dgm:prSet presAssocID="{03C47802-076F-F74D-9DA4-F64EC219C128}" presName="compositeNode" presStyleCnt="0">
        <dgm:presLayoutVars>
          <dgm:bulletEnabled val="1"/>
        </dgm:presLayoutVars>
      </dgm:prSet>
      <dgm:spPr/>
    </dgm:pt>
    <dgm:pt modelId="{480F57CC-B990-6643-AA72-C16723D2AD26}" type="pres">
      <dgm:prSet presAssocID="{03C47802-076F-F74D-9DA4-F64EC219C128}" presName="image" presStyleLbl="fgImgPlace1" presStyleIdx="1" presStyleCnt="2" custScaleX="57266" custScaleY="57266" custLinFactNeighborX="-15249"/>
      <dgm:spPr>
        <a:blipFill rotWithShape="1">
          <a:blip xmlns:r="http://schemas.openxmlformats.org/officeDocument/2006/relationships" r:embed="rId2">
            <a:duotone>
              <a:srgbClr val="44546A">
                <a:hueOff val="0"/>
                <a:satOff val="0"/>
                <a:lumOff val="0"/>
                <a:alphaOff val="0"/>
                <a:shade val="20000"/>
                <a:satMod val="200000"/>
              </a:srgbClr>
              <a:srgbClr val="44546A">
                <a:hueOff val="0"/>
                <a:satOff val="0"/>
                <a:lumOff val="0"/>
                <a:alphaOff val="0"/>
                <a:tint val="12000"/>
                <a:satMod val="190000"/>
              </a:srgbClr>
            </a:duotone>
            <a:extLst>
              <a:ext uri="{28A0092B-C50C-407E-A947-70E740481C1C}">
                <a14:useLocalDpi xmlns:a14="http://schemas.microsoft.com/office/drawing/2010/main" val="0"/>
              </a:ext>
            </a:extLst>
          </a:blip>
          <a:srcRect/>
          <a:stretch>
            <a:fillRect t="-1000" b="-1000"/>
          </a:stretch>
        </a:blipFill>
      </dgm:spPr>
    </dgm:pt>
    <dgm:pt modelId="{49AC39B9-0C20-7E49-B2B2-B7D255CB23CC}" type="pres">
      <dgm:prSet presAssocID="{03C47802-076F-F74D-9DA4-F64EC219C128}" presName="childNode" presStyleLbl="node1" presStyleIdx="1" presStyleCnt="2">
        <dgm:presLayoutVars>
          <dgm:bulletEnabled val="1"/>
        </dgm:presLayoutVars>
      </dgm:prSet>
      <dgm:spPr/>
    </dgm:pt>
    <dgm:pt modelId="{DD5FF206-CAEA-4449-98BE-5AB8E073DDC2}" type="pres">
      <dgm:prSet presAssocID="{03C47802-076F-F74D-9DA4-F64EC219C128}" presName="parentNode" presStyleLbl="revTx" presStyleIdx="1" presStyleCnt="2">
        <dgm:presLayoutVars>
          <dgm:chMax val="0"/>
          <dgm:bulletEnabled val="1"/>
        </dgm:presLayoutVars>
      </dgm:prSet>
      <dgm:spPr/>
    </dgm:pt>
  </dgm:ptLst>
  <dgm:cxnLst>
    <dgm:cxn modelId="{125E120B-96F8-694D-B993-CAD5A87B4B83}" srcId="{215F8069-5155-714F-8AA4-E1D1AC10B746}" destId="{1C72B069-1EE2-FB46-8357-D4BC805F0D96}" srcOrd="1" destOrd="0" parTransId="{F393E459-F881-E34C-9024-B79EB1DF8493}" sibTransId="{3F74B2ED-3064-E144-AF5E-806F041289E7}"/>
    <dgm:cxn modelId="{BC194F19-A1D6-D848-BCD8-1FA136E586D8}" srcId="{03C47802-076F-F74D-9DA4-F64EC219C128}" destId="{08E0CC57-54CC-AD41-9CA7-C84AE5238769}" srcOrd="0" destOrd="0" parTransId="{EDAB5723-DB12-CE4C-8F56-0074621FC950}" sibTransId="{5301D5DA-58BB-3848-8100-E285A1EE11EE}"/>
    <dgm:cxn modelId="{228ADF1B-6935-644D-91BB-146D37471D53}" type="presOf" srcId="{25FE47D7-A2CC-7242-BFA2-23D094347FEB}" destId="{49AC39B9-0C20-7E49-B2B2-B7D255CB23CC}" srcOrd="0" destOrd="1" presId="urn:microsoft.com/office/officeart/2005/8/layout/hList2"/>
    <dgm:cxn modelId="{FB881923-6E0C-FF47-82A3-1B9B3D69526B}" type="presOf" srcId="{C3956C13-525E-074D-A477-73E810A73A88}" destId="{E602362A-90D3-A84B-BA0D-4DE730DC5E0A}" srcOrd="0" destOrd="3" presId="urn:microsoft.com/office/officeart/2005/8/layout/hList2"/>
    <dgm:cxn modelId="{4B01CB30-14CC-FC49-9CF1-F0D3F3341878}" type="presOf" srcId="{28D99859-801B-A648-A103-FB0ACAEC26AF}" destId="{E602362A-90D3-A84B-BA0D-4DE730DC5E0A}" srcOrd="0" destOrd="4" presId="urn:microsoft.com/office/officeart/2005/8/layout/hList2"/>
    <dgm:cxn modelId="{DEEE0A3D-C31B-9E45-A7F8-FEDCC0E62C1D}" srcId="{25FE47D7-A2CC-7242-BFA2-23D094347FEB}" destId="{D184D3C5-DD4E-7C4A-A66D-F025A1403D02}" srcOrd="1" destOrd="0" parTransId="{31511393-6049-1744-966F-82B60646AEE6}" sibTransId="{0FD1ADB2-EE75-A345-AD0C-55C75EA99D75}"/>
    <dgm:cxn modelId="{97AAAD3D-4ABA-C74E-B3C9-629336514794}" srcId="{25FE47D7-A2CC-7242-BFA2-23D094347FEB}" destId="{88425CC5-587D-F743-ADCA-E78BBE6E4A40}" srcOrd="0" destOrd="0" parTransId="{6DE7A6E2-ACAF-4942-8E05-B9D7FED2D91C}" sibTransId="{E41C9FB5-18B8-F941-A242-B620A8A8968E}"/>
    <dgm:cxn modelId="{8088F341-5AAC-AD4A-B41D-758D2D9366F6}" type="presOf" srcId="{03C47802-076F-F74D-9DA4-F64EC219C128}" destId="{DD5FF206-CAEA-4449-98BE-5AB8E073DDC2}" srcOrd="0" destOrd="0" presId="urn:microsoft.com/office/officeart/2005/8/layout/hList2"/>
    <dgm:cxn modelId="{1D4DC047-3E30-FE4E-AFCC-FE29FB5360FC}" srcId="{25FE47D7-A2CC-7242-BFA2-23D094347FEB}" destId="{67774C2C-B942-B946-8F2C-014BE667A936}" srcOrd="2" destOrd="0" parTransId="{39ED6350-BBBA-5346-9A82-2961E5469F57}" sibTransId="{E64889C8-917E-9F49-8CC1-67362EFC7AA9}"/>
    <dgm:cxn modelId="{35EA1749-B46B-9045-95E5-94750539AED0}" type="presOf" srcId="{08E0CC57-54CC-AD41-9CA7-C84AE5238769}" destId="{49AC39B9-0C20-7E49-B2B2-B7D255CB23CC}" srcOrd="0" destOrd="0" presId="urn:microsoft.com/office/officeart/2005/8/layout/hList2"/>
    <dgm:cxn modelId="{93D8144C-8957-6D46-8246-AD0A7F306BE6}" srcId="{03C47802-076F-F74D-9DA4-F64EC219C128}" destId="{25FE47D7-A2CC-7242-BFA2-23D094347FEB}" srcOrd="1" destOrd="0" parTransId="{2DBB36FC-2F7F-224F-8156-C020A2DBD9C8}" sibTransId="{BD4842DD-0E21-A740-8EDD-E01D8B3227E6}"/>
    <dgm:cxn modelId="{E17AB152-8A46-FC4B-BF4F-EBE331FA04B7}" type="presOf" srcId="{3E4DE779-5F0E-0B4E-8F34-22CAB0B6177E}" destId="{E602362A-90D3-A84B-BA0D-4DE730DC5E0A}" srcOrd="0" destOrd="1" presId="urn:microsoft.com/office/officeart/2005/8/layout/hList2"/>
    <dgm:cxn modelId="{D6D2DE5C-F629-7C46-927D-0A40DFDF7A0F}" type="presOf" srcId="{D184D3C5-DD4E-7C4A-A66D-F025A1403D02}" destId="{49AC39B9-0C20-7E49-B2B2-B7D255CB23CC}" srcOrd="0" destOrd="3" presId="urn:microsoft.com/office/officeart/2005/8/layout/hList2"/>
    <dgm:cxn modelId="{FF823A6B-F014-C744-8739-69559C0F6D27}" type="presOf" srcId="{1C72B069-1EE2-FB46-8357-D4BC805F0D96}" destId="{E602362A-90D3-A84B-BA0D-4DE730DC5E0A}" srcOrd="0" destOrd="2" presId="urn:microsoft.com/office/officeart/2005/8/layout/hList2"/>
    <dgm:cxn modelId="{ED4BE075-B26A-C84C-8F77-3DD6379FB967}" srcId="{215F8069-5155-714F-8AA4-E1D1AC10B746}" destId="{2F8F2909-7506-DC40-82AB-785BA00B0F83}" srcOrd="0" destOrd="0" parTransId="{62FE1AF1-9A06-F141-81B7-C7FE8DCDFF20}" sibTransId="{0F7090A6-68C2-A64D-A66F-E95C26A4A23D}"/>
    <dgm:cxn modelId="{38F7EC76-F743-F347-B085-B00F420B5793}" srcId="{215F8069-5155-714F-8AA4-E1D1AC10B746}" destId="{C3956C13-525E-074D-A477-73E810A73A88}" srcOrd="2" destOrd="0" parTransId="{37CD604D-5FBA-3048-8543-D98C96113210}" sibTransId="{D64A4F91-E23B-C643-A9E6-A6B04A3D2ACC}"/>
    <dgm:cxn modelId="{49AE687D-4F2D-A248-A7E5-6A99205A6280}" srcId="{DC573C37-AA0A-6C4A-9D92-4D4AC8E1D725}" destId="{215F8069-5155-714F-8AA4-E1D1AC10B746}" srcOrd="0" destOrd="0" parTransId="{7D1E87D4-4028-CB44-829C-4018EEE960BA}" sibTransId="{3E4C8570-1CE5-9B46-A1B9-BFAA3E9827D2}"/>
    <dgm:cxn modelId="{1767297F-7BE2-4641-B99D-A66A15B23DE4}" type="presOf" srcId="{215F8069-5155-714F-8AA4-E1D1AC10B746}" destId="{0294CC77-FF69-FB4C-8101-6D5B31495B45}" srcOrd="0" destOrd="0" presId="urn:microsoft.com/office/officeart/2005/8/layout/hList2"/>
    <dgm:cxn modelId="{210A0D88-A427-8D43-A927-94394C340492}" type="presOf" srcId="{88425CC5-587D-F743-ADCA-E78BBE6E4A40}" destId="{49AC39B9-0C20-7E49-B2B2-B7D255CB23CC}" srcOrd="0" destOrd="2" presId="urn:microsoft.com/office/officeart/2005/8/layout/hList2"/>
    <dgm:cxn modelId="{BAC15289-80A3-3542-8A9D-5D146504760B}" type="presOf" srcId="{DC573C37-AA0A-6C4A-9D92-4D4AC8E1D725}" destId="{47E84D2A-F7E7-BA43-9F83-B94EABD675C0}" srcOrd="0" destOrd="0" presId="urn:microsoft.com/office/officeart/2005/8/layout/hList2"/>
    <dgm:cxn modelId="{55F28689-BB0F-6A48-AD06-22FADA9C8E6F}" srcId="{DC573C37-AA0A-6C4A-9D92-4D4AC8E1D725}" destId="{03C47802-076F-F74D-9DA4-F64EC219C128}" srcOrd="1" destOrd="0" parTransId="{81FE8252-0D63-3640-ABB3-63FE7806D95D}" sibTransId="{8CBB51F1-2F5E-904E-8DA9-6CEF37BA8F5F}"/>
    <dgm:cxn modelId="{67D96BBE-4FC7-4647-84EB-02CF234B267B}" srcId="{215F8069-5155-714F-8AA4-E1D1AC10B746}" destId="{28D99859-801B-A648-A103-FB0ACAEC26AF}" srcOrd="3" destOrd="0" parTransId="{98754DB7-99AC-E44E-B74C-839852119DAC}" sibTransId="{CA9994CB-6E37-6748-B531-F6FB36CF3DDC}"/>
    <dgm:cxn modelId="{B643EFEB-F01E-1144-A7AE-D48B0CA26A00}" type="presOf" srcId="{2F8F2909-7506-DC40-82AB-785BA00B0F83}" destId="{E602362A-90D3-A84B-BA0D-4DE730DC5E0A}" srcOrd="0" destOrd="0" presId="urn:microsoft.com/office/officeart/2005/8/layout/hList2"/>
    <dgm:cxn modelId="{CB34D9F5-F75A-BB4C-BFE2-EF9DAE3059F6}" type="presOf" srcId="{67774C2C-B942-B946-8F2C-014BE667A936}" destId="{49AC39B9-0C20-7E49-B2B2-B7D255CB23CC}" srcOrd="0" destOrd="4" presId="urn:microsoft.com/office/officeart/2005/8/layout/hList2"/>
    <dgm:cxn modelId="{B06EACF9-043F-9544-9689-B8E6A5F99BA4}" srcId="{2F8F2909-7506-DC40-82AB-785BA00B0F83}" destId="{3E4DE779-5F0E-0B4E-8F34-22CAB0B6177E}" srcOrd="0" destOrd="0" parTransId="{711AB75D-83E5-E247-96BB-1C7494A8E132}" sibTransId="{53D84353-669A-F04A-ADE3-9B36D229B272}"/>
    <dgm:cxn modelId="{7EEAC60A-EFAC-BB4B-9B99-A0F10CA556A9}" type="presParOf" srcId="{47E84D2A-F7E7-BA43-9F83-B94EABD675C0}" destId="{E3154A85-F50C-CE4B-AF19-0D8C41802A1B}" srcOrd="0" destOrd="0" presId="urn:microsoft.com/office/officeart/2005/8/layout/hList2"/>
    <dgm:cxn modelId="{AE72C29E-A4BD-4B4D-80B8-4947C17B1322}" type="presParOf" srcId="{E3154A85-F50C-CE4B-AF19-0D8C41802A1B}" destId="{CA8FE82E-30FA-E04F-9E73-15338E7C8F06}" srcOrd="0" destOrd="0" presId="urn:microsoft.com/office/officeart/2005/8/layout/hList2"/>
    <dgm:cxn modelId="{95812E5A-9141-3040-975F-516D9393AEE4}" type="presParOf" srcId="{E3154A85-F50C-CE4B-AF19-0D8C41802A1B}" destId="{E602362A-90D3-A84B-BA0D-4DE730DC5E0A}" srcOrd="1" destOrd="0" presId="urn:microsoft.com/office/officeart/2005/8/layout/hList2"/>
    <dgm:cxn modelId="{37D79E13-1CD8-D649-9080-61EEAEE95778}" type="presParOf" srcId="{E3154A85-F50C-CE4B-AF19-0D8C41802A1B}" destId="{0294CC77-FF69-FB4C-8101-6D5B31495B45}" srcOrd="2" destOrd="0" presId="urn:microsoft.com/office/officeart/2005/8/layout/hList2"/>
    <dgm:cxn modelId="{91D9CFDF-B19A-6942-9C9D-60267D64ED58}" type="presParOf" srcId="{47E84D2A-F7E7-BA43-9F83-B94EABD675C0}" destId="{DAD36688-DD22-7E45-ACC7-A5B1FC2635FA}" srcOrd="1" destOrd="0" presId="urn:microsoft.com/office/officeart/2005/8/layout/hList2"/>
    <dgm:cxn modelId="{14B78331-7AB4-FA4B-9605-819709F98F19}" type="presParOf" srcId="{47E84D2A-F7E7-BA43-9F83-B94EABD675C0}" destId="{EB136755-555D-ED43-A782-3EA26C0C75F6}" srcOrd="2" destOrd="0" presId="urn:microsoft.com/office/officeart/2005/8/layout/hList2"/>
    <dgm:cxn modelId="{7CAE61FB-0396-EB43-BD0B-F9DEB7C72AA6}" type="presParOf" srcId="{EB136755-555D-ED43-A782-3EA26C0C75F6}" destId="{480F57CC-B990-6643-AA72-C16723D2AD26}" srcOrd="0" destOrd="0" presId="urn:microsoft.com/office/officeart/2005/8/layout/hList2"/>
    <dgm:cxn modelId="{2BACD5E5-2894-0C4D-9029-48682CDBBD00}" type="presParOf" srcId="{EB136755-555D-ED43-A782-3EA26C0C75F6}" destId="{49AC39B9-0C20-7E49-B2B2-B7D255CB23CC}" srcOrd="1" destOrd="0" presId="urn:microsoft.com/office/officeart/2005/8/layout/hList2"/>
    <dgm:cxn modelId="{2A24F711-581A-E44F-B9B8-11DD5A3E6146}" type="presParOf" srcId="{EB136755-555D-ED43-A782-3EA26C0C75F6}" destId="{DD5FF206-CAEA-4449-98BE-5AB8E073DDC2}" srcOrd="2" destOrd="0" presId="urn:microsoft.com/office/officeart/2005/8/layout/h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E869EFD5-3B58-1A40-98D6-E9ECC72CF838}" type="doc">
      <dgm:prSet loTypeId="urn:microsoft.com/office/officeart/2005/8/layout/hList2" loCatId="list" qsTypeId="urn:microsoft.com/office/officeart/2005/8/quickstyle/simple1" qsCatId="simple" csTypeId="urn:microsoft.com/office/officeart/2005/8/colors/accent0_3" csCatId="mainScheme" phldr="1"/>
      <dgm:spPr/>
      <dgm:t>
        <a:bodyPr/>
        <a:lstStyle/>
        <a:p>
          <a:endParaRPr lang="en-US"/>
        </a:p>
      </dgm:t>
    </dgm:pt>
    <dgm:pt modelId="{FD36A6D2-7C04-B64C-9FC2-481748314A7A}">
      <dgm:prSet/>
      <dgm:spPr/>
      <dgm:t>
        <a:bodyPr/>
        <a:lstStyle/>
        <a:p>
          <a:r>
            <a:rPr lang="en-US" dirty="0">
              <a:solidFill>
                <a:srgbClr val="0C2C52"/>
              </a:solidFill>
            </a:rPr>
            <a:t>Learnings</a:t>
          </a:r>
          <a:endParaRPr lang="en-GB" dirty="0">
            <a:solidFill>
              <a:srgbClr val="0C2C52"/>
            </a:solidFill>
          </a:endParaRPr>
        </a:p>
      </dgm:t>
    </dgm:pt>
    <dgm:pt modelId="{4185B959-C146-5648-A68A-873B4B4C3CBA}" type="parTrans" cxnId="{6E3922C8-BC8B-5F4D-81B0-28E4BD677DB9}">
      <dgm:prSet/>
      <dgm:spPr/>
      <dgm:t>
        <a:bodyPr/>
        <a:lstStyle/>
        <a:p>
          <a:endParaRPr lang="en-US"/>
        </a:p>
      </dgm:t>
    </dgm:pt>
    <dgm:pt modelId="{6C1F7A97-6695-784A-96A3-4F8BFF1F0F9E}" type="sibTrans" cxnId="{6E3922C8-BC8B-5F4D-81B0-28E4BD677DB9}">
      <dgm:prSet/>
      <dgm:spPr/>
      <dgm:t>
        <a:bodyPr/>
        <a:lstStyle/>
        <a:p>
          <a:endParaRPr lang="en-US"/>
        </a:p>
      </dgm:t>
    </dgm:pt>
    <dgm:pt modelId="{56A777F1-8A4D-9F4F-A0EF-EFDCA3EC986F}">
      <dgm:prSet custT="1"/>
      <dgm:spPr>
        <a:solidFill>
          <a:srgbClr val="0C2C52"/>
        </a:solidFill>
      </dgm:spPr>
      <dgm:t>
        <a:bodyPr/>
        <a:lstStyle/>
        <a:p>
          <a:r>
            <a:rPr lang="en-US" sz="1600" dirty="0"/>
            <a:t>National law may require / allow / prohibit disclosure to law enforcement</a:t>
          </a:r>
          <a:endParaRPr lang="en-GB" sz="1600" dirty="0"/>
        </a:p>
      </dgm:t>
    </dgm:pt>
    <dgm:pt modelId="{9565728D-5547-194D-A2E3-E466D5623C46}" type="parTrans" cxnId="{3DE1062F-4BBD-DF49-A2C1-41C4051E5877}">
      <dgm:prSet/>
      <dgm:spPr/>
      <dgm:t>
        <a:bodyPr/>
        <a:lstStyle/>
        <a:p>
          <a:endParaRPr lang="en-US"/>
        </a:p>
      </dgm:t>
    </dgm:pt>
    <dgm:pt modelId="{367E2DCF-B5D2-8B4B-AED5-9AA9014138B4}" type="sibTrans" cxnId="{3DE1062F-4BBD-DF49-A2C1-41C4051E5877}">
      <dgm:prSet/>
      <dgm:spPr/>
      <dgm:t>
        <a:bodyPr/>
        <a:lstStyle/>
        <a:p>
          <a:endParaRPr lang="en-US"/>
        </a:p>
      </dgm:t>
    </dgm:pt>
    <dgm:pt modelId="{97C0E29C-E827-0E45-BCE6-F4AE2B8B56F0}">
      <dgm:prSet custT="1"/>
      <dgm:spPr>
        <a:solidFill>
          <a:srgbClr val="0C2C52"/>
        </a:solidFill>
      </dgm:spPr>
      <dgm:t>
        <a:bodyPr/>
        <a:lstStyle/>
        <a:p>
          <a:r>
            <a:rPr lang="en-US" sz="1600" dirty="0"/>
            <a:t>International disclosure may additionally require you to think about </a:t>
          </a:r>
          <a:endParaRPr lang="en-GB" sz="1600" dirty="0"/>
        </a:p>
      </dgm:t>
    </dgm:pt>
    <dgm:pt modelId="{89D2764C-E269-E542-8965-537A6C1E8560}" type="parTrans" cxnId="{4BA1D3A8-881B-5641-9B7D-123BE0EA3436}">
      <dgm:prSet/>
      <dgm:spPr/>
      <dgm:t>
        <a:bodyPr/>
        <a:lstStyle/>
        <a:p>
          <a:endParaRPr lang="en-US"/>
        </a:p>
      </dgm:t>
    </dgm:pt>
    <dgm:pt modelId="{E9781C48-8959-424F-985E-538BFE79F92F}" type="sibTrans" cxnId="{4BA1D3A8-881B-5641-9B7D-123BE0EA3436}">
      <dgm:prSet/>
      <dgm:spPr/>
      <dgm:t>
        <a:bodyPr/>
        <a:lstStyle/>
        <a:p>
          <a:endParaRPr lang="en-US"/>
        </a:p>
      </dgm:t>
    </dgm:pt>
    <dgm:pt modelId="{D8A867F0-1312-764B-A478-5EFAF9EF998C}">
      <dgm:prSet custT="1"/>
      <dgm:spPr>
        <a:solidFill>
          <a:srgbClr val="0C2C52"/>
        </a:solidFill>
      </dgm:spPr>
      <dgm:t>
        <a:bodyPr/>
        <a:lstStyle/>
        <a:p>
          <a:r>
            <a:rPr lang="en-US" sz="1600" dirty="0"/>
            <a:t>Mutual Legal Assistance </a:t>
          </a:r>
          <a:endParaRPr lang="en-GB" sz="1600" dirty="0"/>
        </a:p>
      </dgm:t>
    </dgm:pt>
    <dgm:pt modelId="{9853FD3C-D58D-6448-A5AA-72DE035C7CC5}" type="parTrans" cxnId="{6FC1FB5C-BCA2-F940-8413-F73A9B33BD3D}">
      <dgm:prSet/>
      <dgm:spPr/>
      <dgm:t>
        <a:bodyPr/>
        <a:lstStyle/>
        <a:p>
          <a:endParaRPr lang="en-US"/>
        </a:p>
      </dgm:t>
    </dgm:pt>
    <dgm:pt modelId="{862D41EB-DF04-944E-953C-FD6F969F1B6D}" type="sibTrans" cxnId="{6FC1FB5C-BCA2-F940-8413-F73A9B33BD3D}">
      <dgm:prSet/>
      <dgm:spPr/>
      <dgm:t>
        <a:bodyPr/>
        <a:lstStyle/>
        <a:p>
          <a:endParaRPr lang="en-US"/>
        </a:p>
      </dgm:t>
    </dgm:pt>
    <dgm:pt modelId="{17B9C8D8-C89D-8E40-8710-45B7453F36F4}">
      <dgm:prSet custT="1"/>
      <dgm:spPr>
        <a:solidFill>
          <a:srgbClr val="0C2C52"/>
        </a:solidFill>
      </dgm:spPr>
      <dgm:t>
        <a:bodyPr/>
        <a:lstStyle/>
        <a:p>
          <a:r>
            <a:rPr lang="en-US" sz="1600" dirty="0"/>
            <a:t>Cybercrime Convention</a:t>
          </a:r>
          <a:endParaRPr lang="en-GB" sz="1600" dirty="0"/>
        </a:p>
      </dgm:t>
    </dgm:pt>
    <dgm:pt modelId="{10814672-8C93-2144-B4B9-176FB9742B4A}" type="parTrans" cxnId="{89FB4E16-ACC1-3547-8633-1A9D5291A565}">
      <dgm:prSet/>
      <dgm:spPr/>
      <dgm:t>
        <a:bodyPr/>
        <a:lstStyle/>
        <a:p>
          <a:endParaRPr lang="en-US"/>
        </a:p>
      </dgm:t>
    </dgm:pt>
    <dgm:pt modelId="{6AEB045C-5981-B34B-BBBF-5B209F591ECB}" type="sibTrans" cxnId="{89FB4E16-ACC1-3547-8633-1A9D5291A565}">
      <dgm:prSet/>
      <dgm:spPr/>
      <dgm:t>
        <a:bodyPr/>
        <a:lstStyle/>
        <a:p>
          <a:endParaRPr lang="en-US"/>
        </a:p>
      </dgm:t>
    </dgm:pt>
    <dgm:pt modelId="{9ACDE9D6-B61D-5C47-AAD9-0EBF0ADC09EB}">
      <dgm:prSet custT="1"/>
      <dgm:spPr>
        <a:solidFill>
          <a:srgbClr val="0C2C52"/>
        </a:solidFill>
      </dgm:spPr>
      <dgm:t>
        <a:bodyPr/>
        <a:lstStyle/>
        <a:p>
          <a:r>
            <a:rPr lang="en-US" sz="1600" dirty="0"/>
            <a:t>Bilateral treaties</a:t>
          </a:r>
          <a:endParaRPr lang="en-GB" sz="1600" dirty="0"/>
        </a:p>
      </dgm:t>
    </dgm:pt>
    <dgm:pt modelId="{711DF3AC-2EBC-8544-A125-C95B289C8D5B}" type="parTrans" cxnId="{71AB17D2-C042-4D42-9E19-818B6B03A8E3}">
      <dgm:prSet/>
      <dgm:spPr/>
      <dgm:t>
        <a:bodyPr/>
        <a:lstStyle/>
        <a:p>
          <a:endParaRPr lang="en-US"/>
        </a:p>
      </dgm:t>
    </dgm:pt>
    <dgm:pt modelId="{A99A90AE-81F2-AF40-B4EB-5996BB72E1E5}" type="sibTrans" cxnId="{71AB17D2-C042-4D42-9E19-818B6B03A8E3}">
      <dgm:prSet/>
      <dgm:spPr/>
      <dgm:t>
        <a:bodyPr/>
        <a:lstStyle/>
        <a:p>
          <a:endParaRPr lang="en-US"/>
        </a:p>
      </dgm:t>
    </dgm:pt>
    <dgm:pt modelId="{08C23675-CC3C-174F-9D55-5923A038949C}">
      <dgm:prSet custT="1"/>
      <dgm:spPr>
        <a:solidFill>
          <a:srgbClr val="0C2C52"/>
        </a:solidFill>
      </dgm:spPr>
      <dgm:t>
        <a:bodyPr/>
        <a:lstStyle/>
        <a:p>
          <a:r>
            <a:rPr lang="en-US" sz="1600" dirty="0"/>
            <a:t>US Cloud ACT</a:t>
          </a:r>
          <a:endParaRPr lang="en-GB" sz="1600" dirty="0"/>
        </a:p>
      </dgm:t>
    </dgm:pt>
    <dgm:pt modelId="{4AFE88B8-BF17-164C-B438-35C8400C8348}" type="parTrans" cxnId="{220CCD28-836E-A748-880D-A1D6FE1D223A}">
      <dgm:prSet/>
      <dgm:spPr/>
      <dgm:t>
        <a:bodyPr/>
        <a:lstStyle/>
        <a:p>
          <a:endParaRPr lang="en-US"/>
        </a:p>
      </dgm:t>
    </dgm:pt>
    <dgm:pt modelId="{AEA689BE-EC5F-F44D-9641-0608C0892040}" type="sibTrans" cxnId="{220CCD28-836E-A748-880D-A1D6FE1D223A}">
      <dgm:prSet/>
      <dgm:spPr/>
      <dgm:t>
        <a:bodyPr/>
        <a:lstStyle/>
        <a:p>
          <a:endParaRPr lang="en-US"/>
        </a:p>
      </dgm:t>
    </dgm:pt>
    <dgm:pt modelId="{20C489DE-9D6C-B246-9CAA-A36931415CE2}">
      <dgm:prSet custT="1"/>
      <dgm:spPr>
        <a:solidFill>
          <a:srgbClr val="0C2C52"/>
        </a:solidFill>
      </dgm:spPr>
      <dgm:t>
        <a:bodyPr/>
        <a:lstStyle/>
        <a:p>
          <a:r>
            <a:rPr lang="en-US" sz="1600" dirty="0"/>
            <a:t>EU E-Evidence proposal</a:t>
          </a:r>
          <a:endParaRPr lang="en-GB" sz="1600" dirty="0"/>
        </a:p>
      </dgm:t>
    </dgm:pt>
    <dgm:pt modelId="{AC8BC8EE-3ADF-FB46-B2C0-6CA92BCD5BDE}" type="parTrans" cxnId="{F27153A4-0E55-AA4C-87AA-F8737A4CE304}">
      <dgm:prSet/>
      <dgm:spPr/>
      <dgm:t>
        <a:bodyPr/>
        <a:lstStyle/>
        <a:p>
          <a:endParaRPr lang="en-US"/>
        </a:p>
      </dgm:t>
    </dgm:pt>
    <dgm:pt modelId="{6A807EAC-AE44-C743-A20F-5630DE958FEC}" type="sibTrans" cxnId="{F27153A4-0E55-AA4C-87AA-F8737A4CE304}">
      <dgm:prSet/>
      <dgm:spPr/>
      <dgm:t>
        <a:bodyPr/>
        <a:lstStyle/>
        <a:p>
          <a:endParaRPr lang="en-US"/>
        </a:p>
      </dgm:t>
    </dgm:pt>
    <dgm:pt modelId="{4D64AFF8-6C5D-5E4C-AA57-259D1FCA2688}">
      <dgm:prSet custT="1"/>
      <dgm:spPr>
        <a:solidFill>
          <a:srgbClr val="0C2C52"/>
        </a:solidFill>
      </dgm:spPr>
      <dgm:t>
        <a:bodyPr/>
        <a:lstStyle/>
        <a:p>
          <a:r>
            <a:rPr lang="en-US" sz="1600" dirty="0"/>
            <a:t>Talk with the Police and your local lawyer</a:t>
          </a:r>
          <a:endParaRPr lang="en-GB" sz="1600" dirty="0"/>
        </a:p>
      </dgm:t>
    </dgm:pt>
    <dgm:pt modelId="{64EAE351-965C-C24B-A72E-D04E9965C826}" type="parTrans" cxnId="{85D9796D-3699-9244-B24B-96B58EC3D468}">
      <dgm:prSet/>
      <dgm:spPr/>
      <dgm:t>
        <a:bodyPr/>
        <a:lstStyle/>
        <a:p>
          <a:endParaRPr lang="en-US"/>
        </a:p>
      </dgm:t>
    </dgm:pt>
    <dgm:pt modelId="{E0555F78-84C5-454B-B13B-89BD5CB21F62}" type="sibTrans" cxnId="{85D9796D-3699-9244-B24B-96B58EC3D468}">
      <dgm:prSet/>
      <dgm:spPr/>
      <dgm:t>
        <a:bodyPr/>
        <a:lstStyle/>
        <a:p>
          <a:endParaRPr lang="en-US"/>
        </a:p>
      </dgm:t>
    </dgm:pt>
    <dgm:pt modelId="{4CE3CE42-9EC2-434F-98A1-7E1ED9636038}">
      <dgm:prSet/>
      <dgm:spPr/>
      <dgm:t>
        <a:bodyPr/>
        <a:lstStyle/>
        <a:p>
          <a:r>
            <a:rPr lang="en-US" dirty="0">
              <a:solidFill>
                <a:srgbClr val="0C2C52"/>
              </a:solidFill>
            </a:rPr>
            <a:t>Variability</a:t>
          </a:r>
          <a:endParaRPr lang="en-GB" dirty="0">
            <a:solidFill>
              <a:srgbClr val="0C2C52"/>
            </a:solidFill>
          </a:endParaRPr>
        </a:p>
      </dgm:t>
    </dgm:pt>
    <dgm:pt modelId="{59219348-A7D6-ED43-A92E-184AD4FFEF74}" type="parTrans" cxnId="{99114D85-CB2F-9E41-8D9F-34C475872E21}">
      <dgm:prSet/>
      <dgm:spPr/>
      <dgm:t>
        <a:bodyPr/>
        <a:lstStyle/>
        <a:p>
          <a:endParaRPr lang="en-US"/>
        </a:p>
      </dgm:t>
    </dgm:pt>
    <dgm:pt modelId="{816A0D80-AE48-F840-A2E6-20020F938B91}" type="sibTrans" cxnId="{99114D85-CB2F-9E41-8D9F-34C475872E21}">
      <dgm:prSet/>
      <dgm:spPr/>
      <dgm:t>
        <a:bodyPr/>
        <a:lstStyle/>
        <a:p>
          <a:endParaRPr lang="en-US"/>
        </a:p>
      </dgm:t>
    </dgm:pt>
    <dgm:pt modelId="{83230CD9-8C8D-5940-9374-5EAF2CF1A757}">
      <dgm:prSet custT="1"/>
      <dgm:spPr>
        <a:solidFill>
          <a:srgbClr val="0C2C52"/>
        </a:solidFill>
      </dgm:spPr>
      <dgm:t>
        <a:bodyPr/>
        <a:lstStyle/>
        <a:p>
          <a:r>
            <a:rPr lang="en-US" sz="1600" dirty="0"/>
            <a:t>Very High </a:t>
          </a:r>
          <a:endParaRPr lang="en-GB" sz="1600" dirty="0"/>
        </a:p>
      </dgm:t>
    </dgm:pt>
    <dgm:pt modelId="{E5ABA954-DE09-074F-81B4-D3831CAD37A7}" type="parTrans" cxnId="{25A56E53-0807-304D-B97F-895FA7F9D153}">
      <dgm:prSet/>
      <dgm:spPr/>
      <dgm:t>
        <a:bodyPr/>
        <a:lstStyle/>
        <a:p>
          <a:endParaRPr lang="en-US"/>
        </a:p>
      </dgm:t>
    </dgm:pt>
    <dgm:pt modelId="{F197AA64-188E-2F43-9594-DF0893CD349E}" type="sibTrans" cxnId="{25A56E53-0807-304D-B97F-895FA7F9D153}">
      <dgm:prSet/>
      <dgm:spPr/>
      <dgm:t>
        <a:bodyPr/>
        <a:lstStyle/>
        <a:p>
          <a:endParaRPr lang="en-US"/>
        </a:p>
      </dgm:t>
    </dgm:pt>
    <dgm:pt modelId="{F971C2CC-1EF2-7547-A2FB-184A0DB86B84}">
      <dgm:prSet custT="1"/>
      <dgm:spPr>
        <a:solidFill>
          <a:srgbClr val="0C2C52"/>
        </a:solidFill>
      </dgm:spPr>
      <dgm:t>
        <a:bodyPr/>
        <a:lstStyle/>
        <a:p>
          <a:r>
            <a:rPr lang="en-US" sz="1600" dirty="0"/>
            <a:t>Based on </a:t>
          </a:r>
          <a:endParaRPr lang="en-GB" sz="1600" dirty="0"/>
        </a:p>
      </dgm:t>
    </dgm:pt>
    <dgm:pt modelId="{77C3A3AA-9D6C-EC42-9835-567137FAFC7A}" type="parTrans" cxnId="{C2889DD5-7759-934F-8396-C205E07EF028}">
      <dgm:prSet/>
      <dgm:spPr/>
      <dgm:t>
        <a:bodyPr/>
        <a:lstStyle/>
        <a:p>
          <a:endParaRPr lang="en-US"/>
        </a:p>
      </dgm:t>
    </dgm:pt>
    <dgm:pt modelId="{ECA45353-073C-B64B-AB05-B68C5D3A9DC5}" type="sibTrans" cxnId="{C2889DD5-7759-934F-8396-C205E07EF028}">
      <dgm:prSet/>
      <dgm:spPr/>
      <dgm:t>
        <a:bodyPr/>
        <a:lstStyle/>
        <a:p>
          <a:endParaRPr lang="en-US"/>
        </a:p>
      </dgm:t>
    </dgm:pt>
    <dgm:pt modelId="{53DD4568-4397-0648-9C05-E5C5DE48B14A}">
      <dgm:prSet custT="1"/>
      <dgm:spPr>
        <a:solidFill>
          <a:srgbClr val="0C2C52"/>
        </a:solidFill>
      </dgm:spPr>
      <dgm:t>
        <a:bodyPr/>
        <a:lstStyle/>
        <a:p>
          <a:r>
            <a:rPr lang="en-US" sz="1600" dirty="0"/>
            <a:t>Countries</a:t>
          </a:r>
          <a:endParaRPr lang="en-GB" sz="1600" dirty="0"/>
        </a:p>
      </dgm:t>
    </dgm:pt>
    <dgm:pt modelId="{6EA65589-ED79-804E-8038-602F9882EE64}" type="parTrans" cxnId="{D92659B8-EE65-8D46-A441-93642378E120}">
      <dgm:prSet/>
      <dgm:spPr/>
      <dgm:t>
        <a:bodyPr/>
        <a:lstStyle/>
        <a:p>
          <a:endParaRPr lang="en-US"/>
        </a:p>
      </dgm:t>
    </dgm:pt>
    <dgm:pt modelId="{54159E85-1D53-8B4E-8608-972D2710F1B3}" type="sibTrans" cxnId="{D92659B8-EE65-8D46-A441-93642378E120}">
      <dgm:prSet/>
      <dgm:spPr/>
      <dgm:t>
        <a:bodyPr/>
        <a:lstStyle/>
        <a:p>
          <a:endParaRPr lang="en-US"/>
        </a:p>
      </dgm:t>
    </dgm:pt>
    <dgm:pt modelId="{ABCDD55E-1B7A-B048-AFF9-BEA155098E92}">
      <dgm:prSet custT="1"/>
      <dgm:spPr>
        <a:solidFill>
          <a:srgbClr val="0C2C52"/>
        </a:solidFill>
      </dgm:spPr>
      <dgm:t>
        <a:bodyPr/>
        <a:lstStyle/>
        <a:p>
          <a:r>
            <a:rPr lang="en-US" sz="1600" dirty="0"/>
            <a:t>Types of investigations</a:t>
          </a:r>
          <a:endParaRPr lang="en-GB" sz="1600" dirty="0"/>
        </a:p>
      </dgm:t>
    </dgm:pt>
    <dgm:pt modelId="{1B990903-94DB-B040-961D-7033088ADCCF}" type="parTrans" cxnId="{97A19213-E3F5-3D42-B72E-C832FCF9E41A}">
      <dgm:prSet/>
      <dgm:spPr/>
      <dgm:t>
        <a:bodyPr/>
        <a:lstStyle/>
        <a:p>
          <a:endParaRPr lang="en-US"/>
        </a:p>
      </dgm:t>
    </dgm:pt>
    <dgm:pt modelId="{4824966E-6F2B-B044-816D-AC4869298177}" type="sibTrans" cxnId="{97A19213-E3F5-3D42-B72E-C832FCF9E41A}">
      <dgm:prSet/>
      <dgm:spPr/>
      <dgm:t>
        <a:bodyPr/>
        <a:lstStyle/>
        <a:p>
          <a:endParaRPr lang="en-US"/>
        </a:p>
      </dgm:t>
    </dgm:pt>
    <dgm:pt modelId="{CD222F49-E15E-D149-A371-2CF01CE16938}">
      <dgm:prSet custT="1"/>
      <dgm:spPr>
        <a:solidFill>
          <a:srgbClr val="0C2C52"/>
        </a:solidFill>
      </dgm:spPr>
      <dgm:t>
        <a:bodyPr/>
        <a:lstStyle/>
        <a:p>
          <a:r>
            <a:rPr lang="en-US" sz="1600" dirty="0"/>
            <a:t>Types of content</a:t>
          </a:r>
          <a:endParaRPr lang="en-GB" sz="1600" dirty="0"/>
        </a:p>
      </dgm:t>
    </dgm:pt>
    <dgm:pt modelId="{C536F4D4-F871-F340-8D87-8CAF1BB79426}" type="parTrans" cxnId="{049DE1CD-EC22-B742-A220-E4F829B6EDAE}">
      <dgm:prSet/>
      <dgm:spPr/>
      <dgm:t>
        <a:bodyPr/>
        <a:lstStyle/>
        <a:p>
          <a:endParaRPr lang="en-US"/>
        </a:p>
      </dgm:t>
    </dgm:pt>
    <dgm:pt modelId="{D6625FCE-8F99-6845-B628-E59F7EC4725E}" type="sibTrans" cxnId="{049DE1CD-EC22-B742-A220-E4F829B6EDAE}">
      <dgm:prSet/>
      <dgm:spPr/>
      <dgm:t>
        <a:bodyPr/>
        <a:lstStyle/>
        <a:p>
          <a:endParaRPr lang="en-US"/>
        </a:p>
      </dgm:t>
    </dgm:pt>
    <dgm:pt modelId="{1A853505-4611-524C-995F-0D76B8983228}" type="pres">
      <dgm:prSet presAssocID="{E869EFD5-3B58-1A40-98D6-E9ECC72CF838}" presName="linearFlow" presStyleCnt="0">
        <dgm:presLayoutVars>
          <dgm:dir/>
          <dgm:animLvl val="lvl"/>
          <dgm:resizeHandles/>
        </dgm:presLayoutVars>
      </dgm:prSet>
      <dgm:spPr/>
    </dgm:pt>
    <dgm:pt modelId="{7A7B2D22-F8AF-6444-97D9-266848AECB83}" type="pres">
      <dgm:prSet presAssocID="{FD36A6D2-7C04-B64C-9FC2-481748314A7A}" presName="compositeNode" presStyleCnt="0">
        <dgm:presLayoutVars>
          <dgm:bulletEnabled val="1"/>
        </dgm:presLayoutVars>
      </dgm:prSet>
      <dgm:spPr/>
    </dgm:pt>
    <dgm:pt modelId="{555D2F0B-6C76-D247-88FC-7852CF92BDB7}" type="pres">
      <dgm:prSet presAssocID="{FD36A6D2-7C04-B64C-9FC2-481748314A7A}" presName="image" presStyleLbl="fgImgPlace1" presStyleIdx="0" presStyleCnt="2" custScaleX="57280" custScaleY="57280" custLinFactNeighborX="-13767"/>
      <dgm:spPr>
        <a:blipFill rotWithShape="1">
          <a:blip xmlns:r="http://schemas.openxmlformats.org/officeDocument/2006/relationships" r:embed="rId1">
            <a:duotone>
              <a:srgbClr val="44546A">
                <a:hueOff val="0"/>
                <a:satOff val="0"/>
                <a:lumOff val="0"/>
                <a:alphaOff val="0"/>
                <a:shade val="20000"/>
                <a:satMod val="200000"/>
              </a:srgbClr>
              <a:srgbClr val="44546A">
                <a:hueOff val="0"/>
                <a:satOff val="0"/>
                <a:lumOff val="0"/>
                <a:alphaOff val="0"/>
                <a:tint val="12000"/>
                <a:satMod val="190000"/>
              </a:srgbClr>
            </a:duotone>
            <a:extLst>
              <a:ext uri="{28A0092B-C50C-407E-A947-70E740481C1C}">
                <a14:useLocalDpi xmlns:a14="http://schemas.microsoft.com/office/drawing/2010/main" val="0"/>
              </a:ext>
            </a:extLst>
          </a:blip>
          <a:srcRect/>
          <a:stretch>
            <a:fillRect/>
          </a:stretch>
        </a:blipFill>
        <a:ln>
          <a:noFill/>
        </a:ln>
      </dgm:spPr>
    </dgm:pt>
    <dgm:pt modelId="{2CBA2521-E9D1-DE4A-92C0-13D68421CC18}" type="pres">
      <dgm:prSet presAssocID="{FD36A6D2-7C04-B64C-9FC2-481748314A7A}" presName="childNode" presStyleLbl="node1" presStyleIdx="0" presStyleCnt="2" custScaleY="128205">
        <dgm:presLayoutVars>
          <dgm:bulletEnabled val="1"/>
        </dgm:presLayoutVars>
      </dgm:prSet>
      <dgm:spPr/>
    </dgm:pt>
    <dgm:pt modelId="{D4A0F4E6-CD06-174F-AFF0-696E6A34F8F6}" type="pres">
      <dgm:prSet presAssocID="{FD36A6D2-7C04-B64C-9FC2-481748314A7A}" presName="parentNode" presStyleLbl="revTx" presStyleIdx="0" presStyleCnt="2">
        <dgm:presLayoutVars>
          <dgm:chMax val="0"/>
          <dgm:bulletEnabled val="1"/>
        </dgm:presLayoutVars>
      </dgm:prSet>
      <dgm:spPr/>
    </dgm:pt>
    <dgm:pt modelId="{D432F3AD-0E23-0446-BA77-2D219167CDD3}" type="pres">
      <dgm:prSet presAssocID="{6C1F7A97-6695-784A-96A3-4F8BFF1F0F9E}" presName="sibTrans" presStyleCnt="0"/>
      <dgm:spPr/>
    </dgm:pt>
    <dgm:pt modelId="{17CBEB3A-FE3D-1243-9A17-CF17B7548655}" type="pres">
      <dgm:prSet presAssocID="{4CE3CE42-9EC2-434F-98A1-7E1ED9636038}" presName="compositeNode" presStyleCnt="0">
        <dgm:presLayoutVars>
          <dgm:bulletEnabled val="1"/>
        </dgm:presLayoutVars>
      </dgm:prSet>
      <dgm:spPr/>
    </dgm:pt>
    <dgm:pt modelId="{6BCCDD88-8813-F74D-9F66-399538C84DAE}" type="pres">
      <dgm:prSet presAssocID="{4CE3CE42-9EC2-434F-98A1-7E1ED9636038}" presName="image" presStyleLbl="fgImgPlace1" presStyleIdx="1" presStyleCnt="2" custScaleX="57280" custScaleY="57280" custLinFactNeighborX="-7039" custLinFactNeighborY="10557"/>
      <dgm:spPr>
        <a:blipFill rotWithShape="1">
          <a:blip xmlns:r="http://schemas.openxmlformats.org/officeDocument/2006/relationships" r:embed="rId2">
            <a:duotone>
              <a:srgbClr val="44546A">
                <a:hueOff val="0"/>
                <a:satOff val="0"/>
                <a:lumOff val="0"/>
                <a:alphaOff val="0"/>
                <a:shade val="20000"/>
                <a:satMod val="200000"/>
              </a:srgbClr>
              <a:srgbClr val="44546A">
                <a:hueOff val="0"/>
                <a:satOff val="0"/>
                <a:lumOff val="0"/>
                <a:alphaOff val="0"/>
                <a:tint val="12000"/>
                <a:satMod val="190000"/>
              </a:srgbClr>
            </a:duotone>
            <a:extLst>
              <a:ext uri="{28A0092B-C50C-407E-A947-70E740481C1C}">
                <a14:useLocalDpi xmlns:a14="http://schemas.microsoft.com/office/drawing/2010/main" val="0"/>
              </a:ext>
            </a:extLst>
          </a:blip>
          <a:srcRect/>
          <a:stretch>
            <a:fillRect t="-1000" b="-1000"/>
          </a:stretch>
        </a:blipFill>
        <a:ln>
          <a:noFill/>
        </a:ln>
      </dgm:spPr>
    </dgm:pt>
    <dgm:pt modelId="{F1CCDE1E-3ED8-114B-84D5-39A5E0DB3B0B}" type="pres">
      <dgm:prSet presAssocID="{4CE3CE42-9EC2-434F-98A1-7E1ED9636038}" presName="childNode" presStyleLbl="node1" presStyleIdx="1" presStyleCnt="2">
        <dgm:presLayoutVars>
          <dgm:bulletEnabled val="1"/>
        </dgm:presLayoutVars>
      </dgm:prSet>
      <dgm:spPr/>
    </dgm:pt>
    <dgm:pt modelId="{85258B5F-E1C9-684F-BC3A-222E32DD69B7}" type="pres">
      <dgm:prSet presAssocID="{4CE3CE42-9EC2-434F-98A1-7E1ED9636038}" presName="parentNode" presStyleLbl="revTx" presStyleIdx="1" presStyleCnt="2">
        <dgm:presLayoutVars>
          <dgm:chMax val="0"/>
          <dgm:bulletEnabled val="1"/>
        </dgm:presLayoutVars>
      </dgm:prSet>
      <dgm:spPr/>
    </dgm:pt>
  </dgm:ptLst>
  <dgm:cxnLst>
    <dgm:cxn modelId="{396D3003-46A9-F644-9779-1C7BFCBDA96D}" type="presOf" srcId="{D8A867F0-1312-764B-A478-5EFAF9EF998C}" destId="{2CBA2521-E9D1-DE4A-92C0-13D68421CC18}" srcOrd="0" destOrd="2" presId="urn:microsoft.com/office/officeart/2005/8/layout/hList2"/>
    <dgm:cxn modelId="{BC83400A-286D-8E4E-8C54-57E36D2DCF4C}" type="presOf" srcId="{08C23675-CC3C-174F-9D55-5923A038949C}" destId="{2CBA2521-E9D1-DE4A-92C0-13D68421CC18}" srcOrd="0" destOrd="5" presId="urn:microsoft.com/office/officeart/2005/8/layout/hList2"/>
    <dgm:cxn modelId="{97A19213-E3F5-3D42-B72E-C832FCF9E41A}" srcId="{F971C2CC-1EF2-7547-A2FB-184A0DB86B84}" destId="{ABCDD55E-1B7A-B048-AFF9-BEA155098E92}" srcOrd="1" destOrd="0" parTransId="{1B990903-94DB-B040-961D-7033088ADCCF}" sibTransId="{4824966E-6F2B-B044-816D-AC4869298177}"/>
    <dgm:cxn modelId="{89FB4E16-ACC1-3547-8633-1A9D5291A565}" srcId="{97C0E29C-E827-0E45-BCE6-F4AE2B8B56F0}" destId="{17B9C8D8-C89D-8E40-8710-45B7453F36F4}" srcOrd="1" destOrd="0" parTransId="{10814672-8C93-2144-B4B9-176FB9742B4A}" sibTransId="{6AEB045C-5981-B34B-BBBF-5B209F591ECB}"/>
    <dgm:cxn modelId="{220CCD28-836E-A748-880D-A1D6FE1D223A}" srcId="{97C0E29C-E827-0E45-BCE6-F4AE2B8B56F0}" destId="{08C23675-CC3C-174F-9D55-5923A038949C}" srcOrd="3" destOrd="0" parTransId="{4AFE88B8-BF17-164C-B438-35C8400C8348}" sibTransId="{AEA689BE-EC5F-F44D-9641-0608C0892040}"/>
    <dgm:cxn modelId="{3DE1062F-4BBD-DF49-A2C1-41C4051E5877}" srcId="{FD36A6D2-7C04-B64C-9FC2-481748314A7A}" destId="{56A777F1-8A4D-9F4F-A0EF-EFDCA3EC986F}" srcOrd="0" destOrd="0" parTransId="{9565728D-5547-194D-A2E3-E466D5623C46}" sibTransId="{367E2DCF-B5D2-8B4B-AED5-9AA9014138B4}"/>
    <dgm:cxn modelId="{433CB544-ED29-7041-8100-F32D06F3D212}" type="presOf" srcId="{97C0E29C-E827-0E45-BCE6-F4AE2B8B56F0}" destId="{2CBA2521-E9D1-DE4A-92C0-13D68421CC18}" srcOrd="0" destOrd="1" presId="urn:microsoft.com/office/officeart/2005/8/layout/hList2"/>
    <dgm:cxn modelId="{25A56E53-0807-304D-B97F-895FA7F9D153}" srcId="{4CE3CE42-9EC2-434F-98A1-7E1ED9636038}" destId="{83230CD9-8C8D-5940-9374-5EAF2CF1A757}" srcOrd="0" destOrd="0" parTransId="{E5ABA954-DE09-074F-81B4-D3831CAD37A7}" sibTransId="{F197AA64-188E-2F43-9594-DF0893CD349E}"/>
    <dgm:cxn modelId="{7C6AB858-1C9B-2449-93DE-C71FCCD338B9}" type="presOf" srcId="{83230CD9-8C8D-5940-9374-5EAF2CF1A757}" destId="{F1CCDE1E-3ED8-114B-84D5-39A5E0DB3B0B}" srcOrd="0" destOrd="0" presId="urn:microsoft.com/office/officeart/2005/8/layout/hList2"/>
    <dgm:cxn modelId="{6FC1FB5C-BCA2-F940-8413-F73A9B33BD3D}" srcId="{97C0E29C-E827-0E45-BCE6-F4AE2B8B56F0}" destId="{D8A867F0-1312-764B-A478-5EFAF9EF998C}" srcOrd="0" destOrd="0" parTransId="{9853FD3C-D58D-6448-A5AA-72DE035C7CC5}" sibTransId="{862D41EB-DF04-944E-953C-FD6F969F1B6D}"/>
    <dgm:cxn modelId="{23BB7C5E-A679-7747-8FBC-21221206B628}" type="presOf" srcId="{FD36A6D2-7C04-B64C-9FC2-481748314A7A}" destId="{D4A0F4E6-CD06-174F-AFF0-696E6A34F8F6}" srcOrd="0" destOrd="0" presId="urn:microsoft.com/office/officeart/2005/8/layout/hList2"/>
    <dgm:cxn modelId="{85D9796D-3699-9244-B24B-96B58EC3D468}" srcId="{FD36A6D2-7C04-B64C-9FC2-481748314A7A}" destId="{4D64AFF8-6C5D-5E4C-AA57-259D1FCA2688}" srcOrd="2" destOrd="0" parTransId="{64EAE351-965C-C24B-A72E-D04E9965C826}" sibTransId="{E0555F78-84C5-454B-B13B-89BD5CB21F62}"/>
    <dgm:cxn modelId="{A06CAF6F-C682-C947-9ECE-A90EF668FBFD}" type="presOf" srcId="{E869EFD5-3B58-1A40-98D6-E9ECC72CF838}" destId="{1A853505-4611-524C-995F-0D76B8983228}" srcOrd="0" destOrd="0" presId="urn:microsoft.com/office/officeart/2005/8/layout/hList2"/>
    <dgm:cxn modelId="{103EDC76-2EB5-5C4E-97C8-089249054CE6}" type="presOf" srcId="{9ACDE9D6-B61D-5C47-AAD9-0EBF0ADC09EB}" destId="{2CBA2521-E9D1-DE4A-92C0-13D68421CC18}" srcOrd="0" destOrd="4" presId="urn:microsoft.com/office/officeart/2005/8/layout/hList2"/>
    <dgm:cxn modelId="{D6B4CA77-0DE3-5448-8159-86BD7929F187}" type="presOf" srcId="{ABCDD55E-1B7A-B048-AFF9-BEA155098E92}" destId="{F1CCDE1E-3ED8-114B-84D5-39A5E0DB3B0B}" srcOrd="0" destOrd="3" presId="urn:microsoft.com/office/officeart/2005/8/layout/hList2"/>
    <dgm:cxn modelId="{5D24F581-4611-594E-BE76-76FE3E3DED96}" type="presOf" srcId="{4D64AFF8-6C5D-5E4C-AA57-259D1FCA2688}" destId="{2CBA2521-E9D1-DE4A-92C0-13D68421CC18}" srcOrd="0" destOrd="7" presId="urn:microsoft.com/office/officeart/2005/8/layout/hList2"/>
    <dgm:cxn modelId="{99114D85-CB2F-9E41-8D9F-34C475872E21}" srcId="{E869EFD5-3B58-1A40-98D6-E9ECC72CF838}" destId="{4CE3CE42-9EC2-434F-98A1-7E1ED9636038}" srcOrd="1" destOrd="0" parTransId="{59219348-A7D6-ED43-A92E-184AD4FFEF74}" sibTransId="{816A0D80-AE48-F840-A2E6-20020F938B91}"/>
    <dgm:cxn modelId="{4A4BCB8A-C831-484C-B0E5-E4E8D8458207}" type="presOf" srcId="{CD222F49-E15E-D149-A371-2CF01CE16938}" destId="{F1CCDE1E-3ED8-114B-84D5-39A5E0DB3B0B}" srcOrd="0" destOrd="4" presId="urn:microsoft.com/office/officeart/2005/8/layout/hList2"/>
    <dgm:cxn modelId="{A1A5369B-2858-E542-9DC3-BF4DDA07ECE7}" type="presOf" srcId="{F971C2CC-1EF2-7547-A2FB-184A0DB86B84}" destId="{F1CCDE1E-3ED8-114B-84D5-39A5E0DB3B0B}" srcOrd="0" destOrd="1" presId="urn:microsoft.com/office/officeart/2005/8/layout/hList2"/>
    <dgm:cxn modelId="{374FE09D-F007-1B42-9B34-EF48DC8A5653}" type="presOf" srcId="{56A777F1-8A4D-9F4F-A0EF-EFDCA3EC986F}" destId="{2CBA2521-E9D1-DE4A-92C0-13D68421CC18}" srcOrd="0" destOrd="0" presId="urn:microsoft.com/office/officeart/2005/8/layout/hList2"/>
    <dgm:cxn modelId="{F27153A4-0E55-AA4C-87AA-F8737A4CE304}" srcId="{97C0E29C-E827-0E45-BCE6-F4AE2B8B56F0}" destId="{20C489DE-9D6C-B246-9CAA-A36931415CE2}" srcOrd="4" destOrd="0" parTransId="{AC8BC8EE-3ADF-FB46-B2C0-6CA92BCD5BDE}" sibTransId="{6A807EAC-AE44-C743-A20F-5630DE958FEC}"/>
    <dgm:cxn modelId="{0DB25AA5-C76D-BE4E-9088-E8A5A7F189AF}" type="presOf" srcId="{20C489DE-9D6C-B246-9CAA-A36931415CE2}" destId="{2CBA2521-E9D1-DE4A-92C0-13D68421CC18}" srcOrd="0" destOrd="6" presId="urn:microsoft.com/office/officeart/2005/8/layout/hList2"/>
    <dgm:cxn modelId="{4BA1D3A8-881B-5641-9B7D-123BE0EA3436}" srcId="{FD36A6D2-7C04-B64C-9FC2-481748314A7A}" destId="{97C0E29C-E827-0E45-BCE6-F4AE2B8B56F0}" srcOrd="1" destOrd="0" parTransId="{89D2764C-E269-E542-8965-537A6C1E8560}" sibTransId="{E9781C48-8959-424F-985E-538BFE79F92F}"/>
    <dgm:cxn modelId="{C0150CB0-83C4-0942-BD9A-CDEEAAB5E59D}" type="presOf" srcId="{53DD4568-4397-0648-9C05-E5C5DE48B14A}" destId="{F1CCDE1E-3ED8-114B-84D5-39A5E0DB3B0B}" srcOrd="0" destOrd="2" presId="urn:microsoft.com/office/officeart/2005/8/layout/hList2"/>
    <dgm:cxn modelId="{D92659B8-EE65-8D46-A441-93642378E120}" srcId="{F971C2CC-1EF2-7547-A2FB-184A0DB86B84}" destId="{53DD4568-4397-0648-9C05-E5C5DE48B14A}" srcOrd="0" destOrd="0" parTransId="{6EA65589-ED79-804E-8038-602F9882EE64}" sibTransId="{54159E85-1D53-8B4E-8608-972D2710F1B3}"/>
    <dgm:cxn modelId="{6E3922C8-BC8B-5F4D-81B0-28E4BD677DB9}" srcId="{E869EFD5-3B58-1A40-98D6-E9ECC72CF838}" destId="{FD36A6D2-7C04-B64C-9FC2-481748314A7A}" srcOrd="0" destOrd="0" parTransId="{4185B959-C146-5648-A68A-873B4B4C3CBA}" sibTransId="{6C1F7A97-6695-784A-96A3-4F8BFF1F0F9E}"/>
    <dgm:cxn modelId="{049DE1CD-EC22-B742-A220-E4F829B6EDAE}" srcId="{F971C2CC-1EF2-7547-A2FB-184A0DB86B84}" destId="{CD222F49-E15E-D149-A371-2CF01CE16938}" srcOrd="2" destOrd="0" parTransId="{C536F4D4-F871-F340-8D87-8CAF1BB79426}" sibTransId="{D6625FCE-8F99-6845-B628-E59F7EC4725E}"/>
    <dgm:cxn modelId="{4C01C6D0-DCBB-8240-9256-D669D18B3383}" type="presOf" srcId="{4CE3CE42-9EC2-434F-98A1-7E1ED9636038}" destId="{85258B5F-E1C9-684F-BC3A-222E32DD69B7}" srcOrd="0" destOrd="0" presId="urn:microsoft.com/office/officeart/2005/8/layout/hList2"/>
    <dgm:cxn modelId="{71AB17D2-C042-4D42-9E19-818B6B03A8E3}" srcId="{97C0E29C-E827-0E45-BCE6-F4AE2B8B56F0}" destId="{9ACDE9D6-B61D-5C47-AAD9-0EBF0ADC09EB}" srcOrd="2" destOrd="0" parTransId="{711DF3AC-2EBC-8544-A125-C95B289C8D5B}" sibTransId="{A99A90AE-81F2-AF40-B4EB-5996BB72E1E5}"/>
    <dgm:cxn modelId="{C2889DD5-7759-934F-8396-C205E07EF028}" srcId="{4CE3CE42-9EC2-434F-98A1-7E1ED9636038}" destId="{F971C2CC-1EF2-7547-A2FB-184A0DB86B84}" srcOrd="1" destOrd="0" parTransId="{77C3A3AA-9D6C-EC42-9835-567137FAFC7A}" sibTransId="{ECA45353-073C-B64B-AB05-B68C5D3A9DC5}"/>
    <dgm:cxn modelId="{1D4B22FD-48B4-734A-A08D-65B0F1975E83}" type="presOf" srcId="{17B9C8D8-C89D-8E40-8710-45B7453F36F4}" destId="{2CBA2521-E9D1-DE4A-92C0-13D68421CC18}" srcOrd="0" destOrd="3" presId="urn:microsoft.com/office/officeart/2005/8/layout/hList2"/>
    <dgm:cxn modelId="{D68C9BF3-A6D8-1645-B406-ACE4FD538F95}" type="presParOf" srcId="{1A853505-4611-524C-995F-0D76B8983228}" destId="{7A7B2D22-F8AF-6444-97D9-266848AECB83}" srcOrd="0" destOrd="0" presId="urn:microsoft.com/office/officeart/2005/8/layout/hList2"/>
    <dgm:cxn modelId="{FA1C5D7E-6591-B248-8729-60AFE3052887}" type="presParOf" srcId="{7A7B2D22-F8AF-6444-97D9-266848AECB83}" destId="{555D2F0B-6C76-D247-88FC-7852CF92BDB7}" srcOrd="0" destOrd="0" presId="urn:microsoft.com/office/officeart/2005/8/layout/hList2"/>
    <dgm:cxn modelId="{0C9BF194-DFDD-8842-A7DC-0B67BA85A121}" type="presParOf" srcId="{7A7B2D22-F8AF-6444-97D9-266848AECB83}" destId="{2CBA2521-E9D1-DE4A-92C0-13D68421CC18}" srcOrd="1" destOrd="0" presId="urn:microsoft.com/office/officeart/2005/8/layout/hList2"/>
    <dgm:cxn modelId="{02FB8D5F-31C1-7B4D-B911-2751E8449BFF}" type="presParOf" srcId="{7A7B2D22-F8AF-6444-97D9-266848AECB83}" destId="{D4A0F4E6-CD06-174F-AFF0-696E6A34F8F6}" srcOrd="2" destOrd="0" presId="urn:microsoft.com/office/officeart/2005/8/layout/hList2"/>
    <dgm:cxn modelId="{94D9B73E-80A0-E245-AD90-7E5AB8C80728}" type="presParOf" srcId="{1A853505-4611-524C-995F-0D76B8983228}" destId="{D432F3AD-0E23-0446-BA77-2D219167CDD3}" srcOrd="1" destOrd="0" presId="urn:microsoft.com/office/officeart/2005/8/layout/hList2"/>
    <dgm:cxn modelId="{15AE5962-C69D-744D-8796-2ECD56D3289A}" type="presParOf" srcId="{1A853505-4611-524C-995F-0D76B8983228}" destId="{17CBEB3A-FE3D-1243-9A17-CF17B7548655}" srcOrd="2" destOrd="0" presId="urn:microsoft.com/office/officeart/2005/8/layout/hList2"/>
    <dgm:cxn modelId="{4D76EAE7-95EF-B14C-A9E3-9C74C3104A6E}" type="presParOf" srcId="{17CBEB3A-FE3D-1243-9A17-CF17B7548655}" destId="{6BCCDD88-8813-F74D-9F66-399538C84DAE}" srcOrd="0" destOrd="0" presId="urn:microsoft.com/office/officeart/2005/8/layout/hList2"/>
    <dgm:cxn modelId="{7F0CE624-79C7-504B-BDB3-04CE6B926C69}" type="presParOf" srcId="{17CBEB3A-FE3D-1243-9A17-CF17B7548655}" destId="{F1CCDE1E-3ED8-114B-84D5-39A5E0DB3B0B}" srcOrd="1" destOrd="0" presId="urn:microsoft.com/office/officeart/2005/8/layout/hList2"/>
    <dgm:cxn modelId="{C15F0B4B-EBBB-D944-BAED-A43F0105E218}" type="presParOf" srcId="{17CBEB3A-FE3D-1243-9A17-CF17B7548655}" destId="{85258B5F-E1C9-684F-BC3A-222E32DD69B7}" srcOrd="2" destOrd="0" presId="urn:microsoft.com/office/officeart/2005/8/layout/h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A9FCC6E9-EA9D-DC48-BF22-7222606F47C3}" type="doc">
      <dgm:prSet loTypeId="urn:microsoft.com/office/officeart/2005/8/layout/cycle3" loCatId="list" qsTypeId="urn:microsoft.com/office/officeart/2005/8/quickstyle/simple1" qsCatId="simple" csTypeId="urn:microsoft.com/office/officeart/2005/8/colors/accent1_2" csCatId="accent1" phldr="1"/>
      <dgm:spPr/>
      <dgm:t>
        <a:bodyPr/>
        <a:lstStyle/>
        <a:p>
          <a:endParaRPr lang="en-GB"/>
        </a:p>
      </dgm:t>
    </dgm:pt>
    <dgm:pt modelId="{95A71840-F37E-5544-A936-5CA8A72E7B81}">
      <dgm:prSet/>
      <dgm:spPr>
        <a:solidFill>
          <a:srgbClr val="0C2C52"/>
        </a:solidFill>
      </dgm:spPr>
      <dgm:t>
        <a:bodyPr/>
        <a:lstStyle/>
        <a:p>
          <a:r>
            <a:rPr lang="en-US"/>
            <a:t>Duty of care </a:t>
          </a:r>
          <a:endParaRPr lang="en-GB"/>
        </a:p>
      </dgm:t>
    </dgm:pt>
    <dgm:pt modelId="{5C2997E8-D361-7A46-8696-D075AF012AA9}" type="parTrans" cxnId="{4B1E6DE0-0E39-344B-9CB9-649DBC22570D}">
      <dgm:prSet/>
      <dgm:spPr/>
      <dgm:t>
        <a:bodyPr/>
        <a:lstStyle/>
        <a:p>
          <a:endParaRPr lang="en-GB"/>
        </a:p>
      </dgm:t>
    </dgm:pt>
    <dgm:pt modelId="{7035679B-7097-4A40-9721-9D3AD3F6BE10}" type="sibTrans" cxnId="{4B1E6DE0-0E39-344B-9CB9-649DBC22570D}">
      <dgm:prSet/>
      <dgm:spPr/>
      <dgm:t>
        <a:bodyPr/>
        <a:lstStyle/>
        <a:p>
          <a:endParaRPr lang="en-GB"/>
        </a:p>
      </dgm:t>
    </dgm:pt>
    <dgm:pt modelId="{0E7E8D56-8442-A240-A84D-108269443FB2}">
      <dgm:prSet/>
      <dgm:spPr>
        <a:solidFill>
          <a:srgbClr val="0C2C52"/>
        </a:solidFill>
      </dgm:spPr>
      <dgm:t>
        <a:bodyPr/>
        <a:lstStyle/>
        <a:p>
          <a:r>
            <a:rPr lang="en-US"/>
            <a:t>Duty to report </a:t>
          </a:r>
          <a:endParaRPr lang="en-GB"/>
        </a:p>
      </dgm:t>
    </dgm:pt>
    <dgm:pt modelId="{014A1FA3-080A-4C49-939D-EDD6E72632D9}" type="parTrans" cxnId="{D3335495-CBB7-2D45-9245-4093F587BA0D}">
      <dgm:prSet/>
      <dgm:spPr/>
      <dgm:t>
        <a:bodyPr/>
        <a:lstStyle/>
        <a:p>
          <a:endParaRPr lang="en-GB"/>
        </a:p>
      </dgm:t>
    </dgm:pt>
    <dgm:pt modelId="{1B362077-DB77-674A-994F-78B9A182FBE2}" type="sibTrans" cxnId="{D3335495-CBB7-2D45-9245-4093F587BA0D}">
      <dgm:prSet/>
      <dgm:spPr/>
      <dgm:t>
        <a:bodyPr/>
        <a:lstStyle/>
        <a:p>
          <a:endParaRPr lang="en-GB"/>
        </a:p>
      </dgm:t>
    </dgm:pt>
    <dgm:pt modelId="{2B7174F7-B66A-2840-94AF-ECF51F116911}">
      <dgm:prSet/>
      <dgm:spPr>
        <a:solidFill>
          <a:srgbClr val="0C2C52"/>
        </a:solidFill>
      </dgm:spPr>
      <dgm:t>
        <a:bodyPr/>
        <a:lstStyle/>
        <a:p>
          <a:r>
            <a:rPr lang="en-NL"/>
            <a:t>Obligations for Member States</a:t>
          </a:r>
          <a:endParaRPr lang="en-GB"/>
        </a:p>
      </dgm:t>
    </dgm:pt>
    <dgm:pt modelId="{93A45F8D-6839-5542-B2CC-852611C09450}" type="parTrans" cxnId="{036B9807-200D-8A4C-B2AD-29957233B0A1}">
      <dgm:prSet/>
      <dgm:spPr/>
      <dgm:t>
        <a:bodyPr/>
        <a:lstStyle/>
        <a:p>
          <a:endParaRPr lang="en-GB"/>
        </a:p>
      </dgm:t>
    </dgm:pt>
    <dgm:pt modelId="{78D49D29-BC58-4C46-AA20-1B889B55BE09}" type="sibTrans" cxnId="{036B9807-200D-8A4C-B2AD-29957233B0A1}">
      <dgm:prSet/>
      <dgm:spPr/>
      <dgm:t>
        <a:bodyPr/>
        <a:lstStyle/>
        <a:p>
          <a:endParaRPr lang="en-GB"/>
        </a:p>
      </dgm:t>
    </dgm:pt>
    <dgm:pt modelId="{5732BFB7-058D-BF45-AE42-2E74CD96133E}">
      <dgm:prSet/>
      <dgm:spPr>
        <a:solidFill>
          <a:srgbClr val="0C2C52"/>
        </a:solidFill>
      </dgm:spPr>
      <dgm:t>
        <a:bodyPr/>
        <a:lstStyle/>
        <a:p>
          <a:r>
            <a:rPr lang="en-NL"/>
            <a:t>Implementation guidance, governance and control</a:t>
          </a:r>
          <a:endParaRPr lang="en-GB" dirty="0"/>
        </a:p>
      </dgm:t>
    </dgm:pt>
    <dgm:pt modelId="{D1536409-1AFD-8241-BD7D-2B0AF0E99003}" type="parTrans" cxnId="{3CAED13C-3D6E-D540-9B46-6F90A166C68F}">
      <dgm:prSet/>
      <dgm:spPr/>
      <dgm:t>
        <a:bodyPr/>
        <a:lstStyle/>
        <a:p>
          <a:endParaRPr lang="en-GB"/>
        </a:p>
      </dgm:t>
    </dgm:pt>
    <dgm:pt modelId="{8E055B5E-A580-5D49-811E-61E14926A7FD}" type="sibTrans" cxnId="{3CAED13C-3D6E-D540-9B46-6F90A166C68F}">
      <dgm:prSet/>
      <dgm:spPr/>
      <dgm:t>
        <a:bodyPr/>
        <a:lstStyle/>
        <a:p>
          <a:endParaRPr lang="en-GB"/>
        </a:p>
      </dgm:t>
    </dgm:pt>
    <dgm:pt modelId="{5CABF749-4A9F-144E-B61F-068A79F914B3}">
      <dgm:prSet/>
      <dgm:spPr>
        <a:solidFill>
          <a:srgbClr val="0C2C52"/>
        </a:solidFill>
      </dgm:spPr>
      <dgm:t>
        <a:bodyPr/>
        <a:lstStyle/>
        <a:p>
          <a:r>
            <a:rPr lang="en-NL"/>
            <a:t>International Collaboration</a:t>
          </a:r>
          <a:endParaRPr lang="en-GB"/>
        </a:p>
      </dgm:t>
    </dgm:pt>
    <dgm:pt modelId="{AF3BDBBB-4E4C-0448-A359-041859EEE42F}" type="parTrans" cxnId="{742B5E9F-E51F-524C-9A3A-B1736B48B70A}">
      <dgm:prSet/>
      <dgm:spPr/>
      <dgm:t>
        <a:bodyPr/>
        <a:lstStyle/>
        <a:p>
          <a:endParaRPr lang="en-GB"/>
        </a:p>
      </dgm:t>
    </dgm:pt>
    <dgm:pt modelId="{BB78F4BE-A402-AE41-834E-B98790C0921A}" type="sibTrans" cxnId="{742B5E9F-E51F-524C-9A3A-B1736B48B70A}">
      <dgm:prSet/>
      <dgm:spPr/>
      <dgm:t>
        <a:bodyPr/>
        <a:lstStyle/>
        <a:p>
          <a:endParaRPr lang="en-GB"/>
        </a:p>
      </dgm:t>
    </dgm:pt>
    <dgm:pt modelId="{94DF7292-FE37-0B40-8632-5FC0B3191F36}">
      <dgm:prSet/>
      <dgm:spPr>
        <a:solidFill>
          <a:srgbClr val="0C2C52"/>
        </a:solidFill>
      </dgm:spPr>
      <dgm:t>
        <a:bodyPr/>
        <a:lstStyle/>
        <a:p>
          <a:r>
            <a:rPr lang="en-NL"/>
            <a:t>Obligations for Essential and Important entities</a:t>
          </a:r>
          <a:endParaRPr lang="en-GB"/>
        </a:p>
      </dgm:t>
    </dgm:pt>
    <dgm:pt modelId="{FF44A586-82AA-E04F-B09E-B9A870564E05}" type="parTrans" cxnId="{502B0CAD-68EB-BF45-8A69-AADE362B0E12}">
      <dgm:prSet/>
      <dgm:spPr/>
      <dgm:t>
        <a:bodyPr/>
        <a:lstStyle/>
        <a:p>
          <a:endParaRPr lang="en-GB"/>
        </a:p>
      </dgm:t>
    </dgm:pt>
    <dgm:pt modelId="{ECE42E32-2BA7-364C-8B50-8433CE305632}" type="sibTrans" cxnId="{502B0CAD-68EB-BF45-8A69-AADE362B0E12}">
      <dgm:prSet/>
      <dgm:spPr/>
      <dgm:t>
        <a:bodyPr/>
        <a:lstStyle/>
        <a:p>
          <a:endParaRPr lang="en-GB"/>
        </a:p>
      </dgm:t>
    </dgm:pt>
    <dgm:pt modelId="{D48888F1-CF14-F04B-9917-1431C5D1BFDD}">
      <dgm:prSet/>
      <dgm:spPr>
        <a:solidFill>
          <a:srgbClr val="0C2C52"/>
        </a:solidFill>
      </dgm:spPr>
      <dgm:t>
        <a:bodyPr/>
        <a:lstStyle/>
        <a:p>
          <a:r>
            <a:rPr lang="en-GB"/>
            <a:t>Union level coordinated security risk assessments of critical supply chains </a:t>
          </a:r>
        </a:p>
      </dgm:t>
    </dgm:pt>
    <dgm:pt modelId="{E7428992-5FFC-2640-ADAB-57D9F3B5697A}" type="parTrans" cxnId="{E437E371-379C-1949-8CA9-3F5D0D48F900}">
      <dgm:prSet/>
      <dgm:spPr/>
      <dgm:t>
        <a:bodyPr/>
        <a:lstStyle/>
        <a:p>
          <a:endParaRPr lang="en-GB"/>
        </a:p>
      </dgm:t>
    </dgm:pt>
    <dgm:pt modelId="{7B954B52-B584-4A4C-AB10-30EAE2C08AB9}" type="sibTrans" cxnId="{E437E371-379C-1949-8CA9-3F5D0D48F900}">
      <dgm:prSet/>
      <dgm:spPr/>
      <dgm:t>
        <a:bodyPr/>
        <a:lstStyle/>
        <a:p>
          <a:endParaRPr lang="en-GB"/>
        </a:p>
      </dgm:t>
    </dgm:pt>
    <dgm:pt modelId="{1B5B394B-FE61-E948-A277-087F2B9E4EB1}">
      <dgm:prSet/>
      <dgm:spPr>
        <a:solidFill>
          <a:srgbClr val="0C2C52"/>
        </a:solidFill>
      </dgm:spPr>
      <dgm:t>
        <a:bodyPr/>
        <a:lstStyle/>
        <a:p>
          <a:r>
            <a:rPr lang="en-NL"/>
            <a:t>Cybersecurity information sharing</a:t>
          </a:r>
          <a:endParaRPr lang="en-GB"/>
        </a:p>
      </dgm:t>
    </dgm:pt>
    <dgm:pt modelId="{6D833DC0-9239-4A4E-8951-A499A63868EB}" type="parTrans" cxnId="{9A6774D9-6D43-994A-B99A-5DC6CD490AF3}">
      <dgm:prSet/>
      <dgm:spPr/>
      <dgm:t>
        <a:bodyPr/>
        <a:lstStyle/>
        <a:p>
          <a:endParaRPr lang="en-GB"/>
        </a:p>
      </dgm:t>
    </dgm:pt>
    <dgm:pt modelId="{6592901C-76DA-004A-A2A8-5096D8201821}" type="sibTrans" cxnId="{9A6774D9-6D43-994A-B99A-5DC6CD490AF3}">
      <dgm:prSet/>
      <dgm:spPr/>
      <dgm:t>
        <a:bodyPr/>
        <a:lstStyle/>
        <a:p>
          <a:endParaRPr lang="en-GB"/>
        </a:p>
      </dgm:t>
    </dgm:pt>
    <dgm:pt modelId="{92097B36-70EA-FC40-B781-8AEFEA28C260}">
      <dgm:prSet/>
      <dgm:spPr>
        <a:solidFill>
          <a:srgbClr val="0C2C52"/>
        </a:solidFill>
      </dgm:spPr>
      <dgm:t>
        <a:bodyPr/>
        <a:lstStyle/>
        <a:p>
          <a:r>
            <a:rPr lang="en-NL"/>
            <a:t>Vulnerability disclosure &amp; European database</a:t>
          </a:r>
          <a:endParaRPr lang="en-GB"/>
        </a:p>
      </dgm:t>
    </dgm:pt>
    <dgm:pt modelId="{A6B052B0-26E4-894F-A655-96599B1334B5}" type="parTrans" cxnId="{06CBF9E5-96DA-A04C-B661-4D053BD93DF3}">
      <dgm:prSet/>
      <dgm:spPr/>
      <dgm:t>
        <a:bodyPr/>
        <a:lstStyle/>
        <a:p>
          <a:endParaRPr lang="en-GB"/>
        </a:p>
      </dgm:t>
    </dgm:pt>
    <dgm:pt modelId="{0C413723-2FDB-4F45-9358-F1275814D4A4}" type="sibTrans" cxnId="{06CBF9E5-96DA-A04C-B661-4D053BD93DF3}">
      <dgm:prSet/>
      <dgm:spPr/>
      <dgm:t>
        <a:bodyPr/>
        <a:lstStyle/>
        <a:p>
          <a:endParaRPr lang="en-GB"/>
        </a:p>
      </dgm:t>
    </dgm:pt>
    <dgm:pt modelId="{53A47F03-8A00-064D-A66D-797629C9ECA7}">
      <dgm:prSet/>
      <dgm:spPr>
        <a:solidFill>
          <a:srgbClr val="0C2C52"/>
        </a:solidFill>
      </dgm:spPr>
      <dgm:t>
        <a:bodyPr/>
        <a:lstStyle/>
        <a:p>
          <a:r>
            <a:rPr lang="en-GB" dirty="0"/>
            <a:t>Use of European cybersecurity certification schemes </a:t>
          </a:r>
        </a:p>
      </dgm:t>
    </dgm:pt>
    <dgm:pt modelId="{C9DE6EFF-5C7F-B946-8BF4-AFED2BF33A9B}" type="parTrans" cxnId="{8C8E7130-5B7D-3A4F-9727-0C66296992F4}">
      <dgm:prSet/>
      <dgm:spPr/>
      <dgm:t>
        <a:bodyPr/>
        <a:lstStyle/>
        <a:p>
          <a:endParaRPr lang="en-GB"/>
        </a:p>
      </dgm:t>
    </dgm:pt>
    <dgm:pt modelId="{BF5102B4-8B33-7B49-B2AE-5BDA5C98A4D6}" type="sibTrans" cxnId="{8C8E7130-5B7D-3A4F-9727-0C66296992F4}">
      <dgm:prSet/>
      <dgm:spPr/>
      <dgm:t>
        <a:bodyPr/>
        <a:lstStyle/>
        <a:p>
          <a:endParaRPr lang="en-GB"/>
        </a:p>
      </dgm:t>
    </dgm:pt>
    <dgm:pt modelId="{04E9A5CA-8A86-1845-B98A-2B51AC073915}" type="pres">
      <dgm:prSet presAssocID="{A9FCC6E9-EA9D-DC48-BF22-7222606F47C3}" presName="Name0" presStyleCnt="0">
        <dgm:presLayoutVars>
          <dgm:dir/>
          <dgm:resizeHandles val="exact"/>
        </dgm:presLayoutVars>
      </dgm:prSet>
      <dgm:spPr/>
    </dgm:pt>
    <dgm:pt modelId="{C07BC720-E8B2-9443-9780-F92BBAEC0D17}" type="pres">
      <dgm:prSet presAssocID="{A9FCC6E9-EA9D-DC48-BF22-7222606F47C3}" presName="cycle" presStyleCnt="0"/>
      <dgm:spPr/>
    </dgm:pt>
    <dgm:pt modelId="{C8A7FFC4-92B4-A146-81F6-CA05303B2270}" type="pres">
      <dgm:prSet presAssocID="{95A71840-F37E-5544-A936-5CA8A72E7B81}" presName="nodeFirstNode" presStyleLbl="node1" presStyleIdx="0" presStyleCnt="10">
        <dgm:presLayoutVars>
          <dgm:bulletEnabled val="1"/>
        </dgm:presLayoutVars>
      </dgm:prSet>
      <dgm:spPr/>
    </dgm:pt>
    <dgm:pt modelId="{6B86A94C-D704-364F-B906-4480180DC53C}" type="pres">
      <dgm:prSet presAssocID="{7035679B-7097-4A40-9721-9D3AD3F6BE10}" presName="sibTransFirstNode" presStyleLbl="bgShp" presStyleIdx="0" presStyleCnt="1"/>
      <dgm:spPr/>
    </dgm:pt>
    <dgm:pt modelId="{F5253E6C-0C35-6740-B1BB-3168E7EBA529}" type="pres">
      <dgm:prSet presAssocID="{0E7E8D56-8442-A240-A84D-108269443FB2}" presName="nodeFollowingNodes" presStyleLbl="node1" presStyleIdx="1" presStyleCnt="10">
        <dgm:presLayoutVars>
          <dgm:bulletEnabled val="1"/>
        </dgm:presLayoutVars>
      </dgm:prSet>
      <dgm:spPr/>
    </dgm:pt>
    <dgm:pt modelId="{1F6E2515-E27E-C748-9C12-E071EA26DA82}" type="pres">
      <dgm:prSet presAssocID="{2B7174F7-B66A-2840-94AF-ECF51F116911}" presName="nodeFollowingNodes" presStyleLbl="node1" presStyleIdx="2" presStyleCnt="10">
        <dgm:presLayoutVars>
          <dgm:bulletEnabled val="1"/>
        </dgm:presLayoutVars>
      </dgm:prSet>
      <dgm:spPr/>
    </dgm:pt>
    <dgm:pt modelId="{106CE11A-2B77-BB47-8C15-7DE340930749}" type="pres">
      <dgm:prSet presAssocID="{5732BFB7-058D-BF45-AE42-2E74CD96133E}" presName="nodeFollowingNodes" presStyleLbl="node1" presStyleIdx="3" presStyleCnt="10">
        <dgm:presLayoutVars>
          <dgm:bulletEnabled val="1"/>
        </dgm:presLayoutVars>
      </dgm:prSet>
      <dgm:spPr/>
    </dgm:pt>
    <dgm:pt modelId="{A5B4E2E6-AACC-4543-97F1-8A383DB18C3D}" type="pres">
      <dgm:prSet presAssocID="{5CABF749-4A9F-144E-B61F-068A79F914B3}" presName="nodeFollowingNodes" presStyleLbl="node1" presStyleIdx="4" presStyleCnt="10">
        <dgm:presLayoutVars>
          <dgm:bulletEnabled val="1"/>
        </dgm:presLayoutVars>
      </dgm:prSet>
      <dgm:spPr/>
    </dgm:pt>
    <dgm:pt modelId="{B04587BE-B928-1D45-A817-A44B44FF9D2A}" type="pres">
      <dgm:prSet presAssocID="{94DF7292-FE37-0B40-8632-5FC0B3191F36}" presName="nodeFollowingNodes" presStyleLbl="node1" presStyleIdx="5" presStyleCnt="10">
        <dgm:presLayoutVars>
          <dgm:bulletEnabled val="1"/>
        </dgm:presLayoutVars>
      </dgm:prSet>
      <dgm:spPr/>
    </dgm:pt>
    <dgm:pt modelId="{AE698D66-0732-C34B-9AFE-F849062A3167}" type="pres">
      <dgm:prSet presAssocID="{D48888F1-CF14-F04B-9917-1431C5D1BFDD}" presName="nodeFollowingNodes" presStyleLbl="node1" presStyleIdx="6" presStyleCnt="10">
        <dgm:presLayoutVars>
          <dgm:bulletEnabled val="1"/>
        </dgm:presLayoutVars>
      </dgm:prSet>
      <dgm:spPr/>
    </dgm:pt>
    <dgm:pt modelId="{DB09D8A0-0FD7-B94D-91D3-D9EE6B86D5C2}" type="pres">
      <dgm:prSet presAssocID="{1B5B394B-FE61-E948-A277-087F2B9E4EB1}" presName="nodeFollowingNodes" presStyleLbl="node1" presStyleIdx="7" presStyleCnt="10">
        <dgm:presLayoutVars>
          <dgm:bulletEnabled val="1"/>
        </dgm:presLayoutVars>
      </dgm:prSet>
      <dgm:spPr/>
    </dgm:pt>
    <dgm:pt modelId="{C5D0362B-2457-2045-BF24-9E39D7886292}" type="pres">
      <dgm:prSet presAssocID="{92097B36-70EA-FC40-B781-8AEFEA28C260}" presName="nodeFollowingNodes" presStyleLbl="node1" presStyleIdx="8" presStyleCnt="10">
        <dgm:presLayoutVars>
          <dgm:bulletEnabled val="1"/>
        </dgm:presLayoutVars>
      </dgm:prSet>
      <dgm:spPr/>
    </dgm:pt>
    <dgm:pt modelId="{FF8551E4-7CB3-D04B-B133-E3A8E0945C1A}" type="pres">
      <dgm:prSet presAssocID="{53A47F03-8A00-064D-A66D-797629C9ECA7}" presName="nodeFollowingNodes" presStyleLbl="node1" presStyleIdx="9" presStyleCnt="10">
        <dgm:presLayoutVars>
          <dgm:bulletEnabled val="1"/>
        </dgm:presLayoutVars>
      </dgm:prSet>
      <dgm:spPr/>
    </dgm:pt>
  </dgm:ptLst>
  <dgm:cxnLst>
    <dgm:cxn modelId="{B2D55402-4C76-AB42-9CEF-13A13549CE34}" type="presOf" srcId="{5CABF749-4A9F-144E-B61F-068A79F914B3}" destId="{A5B4E2E6-AACC-4543-97F1-8A383DB18C3D}" srcOrd="0" destOrd="0" presId="urn:microsoft.com/office/officeart/2005/8/layout/cycle3"/>
    <dgm:cxn modelId="{036B9807-200D-8A4C-B2AD-29957233B0A1}" srcId="{A9FCC6E9-EA9D-DC48-BF22-7222606F47C3}" destId="{2B7174F7-B66A-2840-94AF-ECF51F116911}" srcOrd="2" destOrd="0" parTransId="{93A45F8D-6839-5542-B2CC-852611C09450}" sibTransId="{78D49D29-BC58-4C46-AA20-1B889B55BE09}"/>
    <dgm:cxn modelId="{356CA508-08DB-E14A-AECF-BEB7C6BD0A2D}" type="presOf" srcId="{A9FCC6E9-EA9D-DC48-BF22-7222606F47C3}" destId="{04E9A5CA-8A86-1845-B98A-2B51AC073915}" srcOrd="0" destOrd="0" presId="urn:microsoft.com/office/officeart/2005/8/layout/cycle3"/>
    <dgm:cxn modelId="{8C8E7130-5B7D-3A4F-9727-0C66296992F4}" srcId="{A9FCC6E9-EA9D-DC48-BF22-7222606F47C3}" destId="{53A47F03-8A00-064D-A66D-797629C9ECA7}" srcOrd="9" destOrd="0" parTransId="{C9DE6EFF-5C7F-B946-8BF4-AFED2BF33A9B}" sibTransId="{BF5102B4-8B33-7B49-B2AE-5BDA5C98A4D6}"/>
    <dgm:cxn modelId="{3CAED13C-3D6E-D540-9B46-6F90A166C68F}" srcId="{A9FCC6E9-EA9D-DC48-BF22-7222606F47C3}" destId="{5732BFB7-058D-BF45-AE42-2E74CD96133E}" srcOrd="3" destOrd="0" parTransId="{D1536409-1AFD-8241-BD7D-2B0AF0E99003}" sibTransId="{8E055B5E-A580-5D49-811E-61E14926A7FD}"/>
    <dgm:cxn modelId="{312DAC45-C3E6-1B46-88BB-BDB37EF97E75}" type="presOf" srcId="{95A71840-F37E-5544-A936-5CA8A72E7B81}" destId="{C8A7FFC4-92B4-A146-81F6-CA05303B2270}" srcOrd="0" destOrd="0" presId="urn:microsoft.com/office/officeart/2005/8/layout/cycle3"/>
    <dgm:cxn modelId="{48F2D064-994D-0A4A-BEB2-44EE75555E3C}" type="presOf" srcId="{1B5B394B-FE61-E948-A277-087F2B9E4EB1}" destId="{DB09D8A0-0FD7-B94D-91D3-D9EE6B86D5C2}" srcOrd="0" destOrd="0" presId="urn:microsoft.com/office/officeart/2005/8/layout/cycle3"/>
    <dgm:cxn modelId="{E437E371-379C-1949-8CA9-3F5D0D48F900}" srcId="{A9FCC6E9-EA9D-DC48-BF22-7222606F47C3}" destId="{D48888F1-CF14-F04B-9917-1431C5D1BFDD}" srcOrd="6" destOrd="0" parTransId="{E7428992-5FFC-2640-ADAB-57D9F3B5697A}" sibTransId="{7B954B52-B584-4A4C-AB10-30EAE2C08AB9}"/>
    <dgm:cxn modelId="{1C70E77A-B48B-B849-ADD4-4213656F0544}" type="presOf" srcId="{94DF7292-FE37-0B40-8632-5FC0B3191F36}" destId="{B04587BE-B928-1D45-A817-A44B44FF9D2A}" srcOrd="0" destOrd="0" presId="urn:microsoft.com/office/officeart/2005/8/layout/cycle3"/>
    <dgm:cxn modelId="{D3335495-CBB7-2D45-9245-4093F587BA0D}" srcId="{A9FCC6E9-EA9D-DC48-BF22-7222606F47C3}" destId="{0E7E8D56-8442-A240-A84D-108269443FB2}" srcOrd="1" destOrd="0" parTransId="{014A1FA3-080A-4C49-939D-EDD6E72632D9}" sibTransId="{1B362077-DB77-674A-994F-78B9A182FBE2}"/>
    <dgm:cxn modelId="{08F9DD9C-937F-DF44-ABDC-AA36327BA7CD}" type="presOf" srcId="{7035679B-7097-4A40-9721-9D3AD3F6BE10}" destId="{6B86A94C-D704-364F-B906-4480180DC53C}" srcOrd="0" destOrd="0" presId="urn:microsoft.com/office/officeart/2005/8/layout/cycle3"/>
    <dgm:cxn modelId="{CFAC049E-2D5A-E745-B667-CFC58121F435}" type="presOf" srcId="{92097B36-70EA-FC40-B781-8AEFEA28C260}" destId="{C5D0362B-2457-2045-BF24-9E39D7886292}" srcOrd="0" destOrd="0" presId="urn:microsoft.com/office/officeart/2005/8/layout/cycle3"/>
    <dgm:cxn modelId="{742B5E9F-E51F-524C-9A3A-B1736B48B70A}" srcId="{A9FCC6E9-EA9D-DC48-BF22-7222606F47C3}" destId="{5CABF749-4A9F-144E-B61F-068A79F914B3}" srcOrd="4" destOrd="0" parTransId="{AF3BDBBB-4E4C-0448-A359-041859EEE42F}" sibTransId="{BB78F4BE-A402-AE41-834E-B98790C0921A}"/>
    <dgm:cxn modelId="{502B0CAD-68EB-BF45-8A69-AADE362B0E12}" srcId="{A9FCC6E9-EA9D-DC48-BF22-7222606F47C3}" destId="{94DF7292-FE37-0B40-8632-5FC0B3191F36}" srcOrd="5" destOrd="0" parTransId="{FF44A586-82AA-E04F-B09E-B9A870564E05}" sibTransId="{ECE42E32-2BA7-364C-8B50-8433CE305632}"/>
    <dgm:cxn modelId="{EA3EE4BE-B7C5-9B4B-A03D-6CA0B8CF4D9E}" type="presOf" srcId="{0E7E8D56-8442-A240-A84D-108269443FB2}" destId="{F5253E6C-0C35-6740-B1BB-3168E7EBA529}" srcOrd="0" destOrd="0" presId="urn:microsoft.com/office/officeart/2005/8/layout/cycle3"/>
    <dgm:cxn modelId="{9C37A2CA-4960-9C4F-9AF7-A352893CF067}" type="presOf" srcId="{2B7174F7-B66A-2840-94AF-ECF51F116911}" destId="{1F6E2515-E27E-C748-9C12-E071EA26DA82}" srcOrd="0" destOrd="0" presId="urn:microsoft.com/office/officeart/2005/8/layout/cycle3"/>
    <dgm:cxn modelId="{E77281CE-6AF4-9A4F-8559-D94F24F58D86}" type="presOf" srcId="{53A47F03-8A00-064D-A66D-797629C9ECA7}" destId="{FF8551E4-7CB3-D04B-B133-E3A8E0945C1A}" srcOrd="0" destOrd="0" presId="urn:microsoft.com/office/officeart/2005/8/layout/cycle3"/>
    <dgm:cxn modelId="{9A6774D9-6D43-994A-B99A-5DC6CD490AF3}" srcId="{A9FCC6E9-EA9D-DC48-BF22-7222606F47C3}" destId="{1B5B394B-FE61-E948-A277-087F2B9E4EB1}" srcOrd="7" destOrd="0" parTransId="{6D833DC0-9239-4A4E-8951-A499A63868EB}" sibTransId="{6592901C-76DA-004A-A2A8-5096D8201821}"/>
    <dgm:cxn modelId="{4B1E6DE0-0E39-344B-9CB9-649DBC22570D}" srcId="{A9FCC6E9-EA9D-DC48-BF22-7222606F47C3}" destId="{95A71840-F37E-5544-A936-5CA8A72E7B81}" srcOrd="0" destOrd="0" parTransId="{5C2997E8-D361-7A46-8696-D075AF012AA9}" sibTransId="{7035679B-7097-4A40-9721-9D3AD3F6BE10}"/>
    <dgm:cxn modelId="{06CBF9E5-96DA-A04C-B661-4D053BD93DF3}" srcId="{A9FCC6E9-EA9D-DC48-BF22-7222606F47C3}" destId="{92097B36-70EA-FC40-B781-8AEFEA28C260}" srcOrd="8" destOrd="0" parTransId="{A6B052B0-26E4-894F-A655-96599B1334B5}" sibTransId="{0C413723-2FDB-4F45-9358-F1275814D4A4}"/>
    <dgm:cxn modelId="{911C6AEA-7530-1B4C-B07E-28D942AF9185}" type="presOf" srcId="{5732BFB7-058D-BF45-AE42-2E74CD96133E}" destId="{106CE11A-2B77-BB47-8C15-7DE340930749}" srcOrd="0" destOrd="0" presId="urn:microsoft.com/office/officeart/2005/8/layout/cycle3"/>
    <dgm:cxn modelId="{45CA3BF5-2D8F-834D-A461-8497F48AB508}" type="presOf" srcId="{D48888F1-CF14-F04B-9917-1431C5D1BFDD}" destId="{AE698D66-0732-C34B-9AFE-F849062A3167}" srcOrd="0" destOrd="0" presId="urn:microsoft.com/office/officeart/2005/8/layout/cycle3"/>
    <dgm:cxn modelId="{D9B7C155-17DC-7643-A34C-0B2E8B699328}" type="presParOf" srcId="{04E9A5CA-8A86-1845-B98A-2B51AC073915}" destId="{C07BC720-E8B2-9443-9780-F92BBAEC0D17}" srcOrd="0" destOrd="0" presId="urn:microsoft.com/office/officeart/2005/8/layout/cycle3"/>
    <dgm:cxn modelId="{9257D5F7-8D06-7A4D-9D4F-886A175C666C}" type="presParOf" srcId="{C07BC720-E8B2-9443-9780-F92BBAEC0D17}" destId="{C8A7FFC4-92B4-A146-81F6-CA05303B2270}" srcOrd="0" destOrd="0" presId="urn:microsoft.com/office/officeart/2005/8/layout/cycle3"/>
    <dgm:cxn modelId="{FEB599BF-F7CF-1340-A66F-E350CE58E1C0}" type="presParOf" srcId="{C07BC720-E8B2-9443-9780-F92BBAEC0D17}" destId="{6B86A94C-D704-364F-B906-4480180DC53C}" srcOrd="1" destOrd="0" presId="urn:microsoft.com/office/officeart/2005/8/layout/cycle3"/>
    <dgm:cxn modelId="{110C549A-7979-2D43-9041-948510E3ECFF}" type="presParOf" srcId="{C07BC720-E8B2-9443-9780-F92BBAEC0D17}" destId="{F5253E6C-0C35-6740-B1BB-3168E7EBA529}" srcOrd="2" destOrd="0" presId="urn:microsoft.com/office/officeart/2005/8/layout/cycle3"/>
    <dgm:cxn modelId="{1062E001-9D30-274E-A3EE-4CA914638BA0}" type="presParOf" srcId="{C07BC720-E8B2-9443-9780-F92BBAEC0D17}" destId="{1F6E2515-E27E-C748-9C12-E071EA26DA82}" srcOrd="3" destOrd="0" presId="urn:microsoft.com/office/officeart/2005/8/layout/cycle3"/>
    <dgm:cxn modelId="{271348F1-C695-AC4C-B220-7C7FED4D4B6A}" type="presParOf" srcId="{C07BC720-E8B2-9443-9780-F92BBAEC0D17}" destId="{106CE11A-2B77-BB47-8C15-7DE340930749}" srcOrd="4" destOrd="0" presId="urn:microsoft.com/office/officeart/2005/8/layout/cycle3"/>
    <dgm:cxn modelId="{958A8FE7-948F-5E4E-86B9-3726F222CD63}" type="presParOf" srcId="{C07BC720-E8B2-9443-9780-F92BBAEC0D17}" destId="{A5B4E2E6-AACC-4543-97F1-8A383DB18C3D}" srcOrd="5" destOrd="0" presId="urn:microsoft.com/office/officeart/2005/8/layout/cycle3"/>
    <dgm:cxn modelId="{74D7002B-FEF7-294B-8293-0DE2B7EA55B0}" type="presParOf" srcId="{C07BC720-E8B2-9443-9780-F92BBAEC0D17}" destId="{B04587BE-B928-1D45-A817-A44B44FF9D2A}" srcOrd="6" destOrd="0" presId="urn:microsoft.com/office/officeart/2005/8/layout/cycle3"/>
    <dgm:cxn modelId="{95A80246-5AB9-304A-B58B-E3982266BA98}" type="presParOf" srcId="{C07BC720-E8B2-9443-9780-F92BBAEC0D17}" destId="{AE698D66-0732-C34B-9AFE-F849062A3167}" srcOrd="7" destOrd="0" presId="urn:microsoft.com/office/officeart/2005/8/layout/cycle3"/>
    <dgm:cxn modelId="{A981199F-F7A1-1940-8F5A-3A04C8FEF668}" type="presParOf" srcId="{C07BC720-E8B2-9443-9780-F92BBAEC0D17}" destId="{DB09D8A0-0FD7-B94D-91D3-D9EE6B86D5C2}" srcOrd="8" destOrd="0" presId="urn:microsoft.com/office/officeart/2005/8/layout/cycle3"/>
    <dgm:cxn modelId="{54A773E1-03EF-8041-8741-73B5FBCE6622}" type="presParOf" srcId="{C07BC720-E8B2-9443-9780-F92BBAEC0D17}" destId="{C5D0362B-2457-2045-BF24-9E39D7886292}" srcOrd="9" destOrd="0" presId="urn:microsoft.com/office/officeart/2005/8/layout/cycle3"/>
    <dgm:cxn modelId="{43BB0C50-4BB8-6D4B-928B-6D74858FBAA8}" type="presParOf" srcId="{C07BC720-E8B2-9443-9780-F92BBAEC0D17}" destId="{FF8551E4-7CB3-D04B-B133-E3A8E0945C1A}" srcOrd="10" destOrd="0" presId="urn:microsoft.com/office/officeart/2005/8/layout/cycle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32FF56AC-994F-3142-9BF8-BBC6B2D16133}" type="doc">
      <dgm:prSet loTypeId="urn:microsoft.com/office/officeart/2005/8/layout/hList2" loCatId="list" qsTypeId="urn:microsoft.com/office/officeart/2005/8/quickstyle/simple1" qsCatId="simple" csTypeId="urn:microsoft.com/office/officeart/2005/8/colors/accent0_3" csCatId="mainScheme" phldr="1"/>
      <dgm:spPr/>
      <dgm:t>
        <a:bodyPr/>
        <a:lstStyle/>
        <a:p>
          <a:endParaRPr lang="en-US"/>
        </a:p>
      </dgm:t>
    </dgm:pt>
    <dgm:pt modelId="{C7DB5335-71F3-9041-92F9-451750111951}">
      <dgm:prSet/>
      <dgm:spPr/>
      <dgm:t>
        <a:bodyPr/>
        <a:lstStyle/>
        <a:p>
          <a:r>
            <a:rPr lang="en-US" dirty="0">
              <a:solidFill>
                <a:srgbClr val="0C2C52"/>
              </a:solidFill>
            </a:rPr>
            <a:t>Learnings</a:t>
          </a:r>
          <a:endParaRPr lang="en-GB" dirty="0">
            <a:solidFill>
              <a:srgbClr val="0C2C52"/>
            </a:solidFill>
          </a:endParaRPr>
        </a:p>
      </dgm:t>
    </dgm:pt>
    <dgm:pt modelId="{3BE36B0C-2C59-1148-B182-7BDF5D33FE2A}" type="parTrans" cxnId="{3FE06475-0203-7646-883C-024C37BEA283}">
      <dgm:prSet/>
      <dgm:spPr/>
      <dgm:t>
        <a:bodyPr/>
        <a:lstStyle/>
        <a:p>
          <a:endParaRPr lang="en-US"/>
        </a:p>
      </dgm:t>
    </dgm:pt>
    <dgm:pt modelId="{8ABC91D6-4F36-9F42-BB59-A4F7B2058700}" type="sibTrans" cxnId="{3FE06475-0203-7646-883C-024C37BEA283}">
      <dgm:prSet/>
      <dgm:spPr/>
      <dgm:t>
        <a:bodyPr/>
        <a:lstStyle/>
        <a:p>
          <a:endParaRPr lang="en-US"/>
        </a:p>
      </dgm:t>
    </dgm:pt>
    <dgm:pt modelId="{B14DE1B4-055C-874B-AAB4-A74E09AA5612}">
      <dgm:prSet/>
      <dgm:spPr>
        <a:solidFill>
          <a:srgbClr val="0C2C52"/>
        </a:solidFill>
      </dgm:spPr>
      <dgm:t>
        <a:bodyPr/>
        <a:lstStyle/>
        <a:p>
          <a:r>
            <a:rPr lang="en-US"/>
            <a:t>Risk of sharing must be justified by benefits</a:t>
          </a:r>
          <a:endParaRPr lang="en-GB"/>
        </a:p>
      </dgm:t>
    </dgm:pt>
    <dgm:pt modelId="{CDC07FB8-4ED4-CF41-8D0A-05E356AD4728}" type="parTrans" cxnId="{D975C6B4-5D5E-4D42-96BE-589889A01BCD}">
      <dgm:prSet/>
      <dgm:spPr/>
      <dgm:t>
        <a:bodyPr/>
        <a:lstStyle/>
        <a:p>
          <a:endParaRPr lang="en-US"/>
        </a:p>
      </dgm:t>
    </dgm:pt>
    <dgm:pt modelId="{B76818DD-C758-8849-8265-993F0E8E72EC}" type="sibTrans" cxnId="{D975C6B4-5D5E-4D42-96BE-589889A01BCD}">
      <dgm:prSet/>
      <dgm:spPr/>
      <dgm:t>
        <a:bodyPr/>
        <a:lstStyle/>
        <a:p>
          <a:endParaRPr lang="en-US"/>
        </a:p>
      </dgm:t>
    </dgm:pt>
    <dgm:pt modelId="{73B36B4A-E6D1-B447-8811-39130D82DB7C}">
      <dgm:prSet/>
      <dgm:spPr>
        <a:solidFill>
          <a:srgbClr val="0C2C52"/>
        </a:solidFill>
      </dgm:spPr>
      <dgm:t>
        <a:bodyPr/>
        <a:lstStyle/>
        <a:p>
          <a:r>
            <a:rPr lang="en-US" dirty="0"/>
            <a:t>Reduce risks by safeguards such as Traffic Light Protocol (TLP)</a:t>
          </a:r>
          <a:endParaRPr lang="en-GB" dirty="0"/>
        </a:p>
      </dgm:t>
    </dgm:pt>
    <dgm:pt modelId="{EAFC13BC-0467-0748-A170-05A4D788B362}" type="parTrans" cxnId="{DD9A8389-B3FB-FC4F-ADED-F2075634657C}">
      <dgm:prSet/>
      <dgm:spPr/>
      <dgm:t>
        <a:bodyPr/>
        <a:lstStyle/>
        <a:p>
          <a:endParaRPr lang="en-US"/>
        </a:p>
      </dgm:t>
    </dgm:pt>
    <dgm:pt modelId="{2D5D52C4-F359-5D46-9942-BB692FD563C4}" type="sibTrans" cxnId="{DD9A8389-B3FB-FC4F-ADED-F2075634657C}">
      <dgm:prSet/>
      <dgm:spPr/>
      <dgm:t>
        <a:bodyPr/>
        <a:lstStyle/>
        <a:p>
          <a:endParaRPr lang="en-US"/>
        </a:p>
      </dgm:t>
    </dgm:pt>
    <dgm:pt modelId="{483E0B28-7AEA-FD41-9517-D3CCD0C6D8B2}">
      <dgm:prSet/>
      <dgm:spPr>
        <a:solidFill>
          <a:srgbClr val="0C2C52"/>
        </a:solidFill>
      </dgm:spPr>
      <dgm:t>
        <a:bodyPr/>
        <a:lstStyle/>
        <a:p>
          <a:r>
            <a:rPr lang="en-US" dirty="0"/>
            <a:t>Sharing Malware may raise ”Hacking tools” issues</a:t>
          </a:r>
          <a:endParaRPr lang="en-GB" dirty="0"/>
        </a:p>
      </dgm:t>
    </dgm:pt>
    <dgm:pt modelId="{F8197A9A-F467-4A4C-89AA-618F450ABA4F}" type="parTrans" cxnId="{40A6AC16-AA1C-084F-96DF-C63B18FBA2D4}">
      <dgm:prSet/>
      <dgm:spPr/>
      <dgm:t>
        <a:bodyPr/>
        <a:lstStyle/>
        <a:p>
          <a:endParaRPr lang="en-US"/>
        </a:p>
      </dgm:t>
    </dgm:pt>
    <dgm:pt modelId="{030FD514-BE41-C24D-99C4-1C119414A69B}" type="sibTrans" cxnId="{40A6AC16-AA1C-084F-96DF-C63B18FBA2D4}">
      <dgm:prSet/>
      <dgm:spPr/>
      <dgm:t>
        <a:bodyPr/>
        <a:lstStyle/>
        <a:p>
          <a:endParaRPr lang="en-US"/>
        </a:p>
      </dgm:t>
    </dgm:pt>
    <dgm:pt modelId="{24BB7770-CC97-DE4E-8458-2BB66E5985A9}">
      <dgm:prSet/>
      <dgm:spPr/>
      <dgm:t>
        <a:bodyPr/>
        <a:lstStyle/>
        <a:p>
          <a:r>
            <a:rPr lang="en-US" dirty="0">
              <a:solidFill>
                <a:srgbClr val="0C2C52"/>
              </a:solidFill>
            </a:rPr>
            <a:t>Variability</a:t>
          </a:r>
          <a:endParaRPr lang="en-GB" dirty="0">
            <a:solidFill>
              <a:srgbClr val="0C2C52"/>
            </a:solidFill>
          </a:endParaRPr>
        </a:p>
      </dgm:t>
    </dgm:pt>
    <dgm:pt modelId="{7F71AB5C-F935-2241-A412-B1A936AA0532}" type="parTrans" cxnId="{15FF1B1F-5C1E-5343-BA51-5155A5DF1BF3}">
      <dgm:prSet/>
      <dgm:spPr/>
      <dgm:t>
        <a:bodyPr/>
        <a:lstStyle/>
        <a:p>
          <a:endParaRPr lang="en-US"/>
        </a:p>
      </dgm:t>
    </dgm:pt>
    <dgm:pt modelId="{6F57E907-319C-D948-AFED-A77F62D78B50}" type="sibTrans" cxnId="{15FF1B1F-5C1E-5343-BA51-5155A5DF1BF3}">
      <dgm:prSet/>
      <dgm:spPr/>
      <dgm:t>
        <a:bodyPr/>
        <a:lstStyle/>
        <a:p>
          <a:endParaRPr lang="en-US"/>
        </a:p>
      </dgm:t>
    </dgm:pt>
    <dgm:pt modelId="{693A5EB8-CACB-B54E-B590-C00BED58A4FF}">
      <dgm:prSet/>
      <dgm:spPr>
        <a:solidFill>
          <a:srgbClr val="0C2C52"/>
        </a:solidFill>
      </dgm:spPr>
      <dgm:t>
        <a:bodyPr/>
        <a:lstStyle/>
        <a:p>
          <a:r>
            <a:rPr lang="en-US" dirty="0"/>
            <a:t>Data protection / privacy issues relatively standard</a:t>
          </a:r>
          <a:endParaRPr lang="en-GB" dirty="0"/>
        </a:p>
      </dgm:t>
    </dgm:pt>
    <dgm:pt modelId="{09494332-47FE-0B41-BD23-82E93792D622}" type="parTrans" cxnId="{68A5E9C5-0BF8-A540-9478-01AEE44218E2}">
      <dgm:prSet/>
      <dgm:spPr/>
      <dgm:t>
        <a:bodyPr/>
        <a:lstStyle/>
        <a:p>
          <a:endParaRPr lang="en-US"/>
        </a:p>
      </dgm:t>
    </dgm:pt>
    <dgm:pt modelId="{A2E73925-539F-EC41-A02A-0FD8B58DBC27}" type="sibTrans" cxnId="{68A5E9C5-0BF8-A540-9478-01AEE44218E2}">
      <dgm:prSet/>
      <dgm:spPr/>
      <dgm:t>
        <a:bodyPr/>
        <a:lstStyle/>
        <a:p>
          <a:endParaRPr lang="en-US"/>
        </a:p>
      </dgm:t>
    </dgm:pt>
    <dgm:pt modelId="{FD2787DA-9CE6-7E4D-82B5-213819CEFF6F}">
      <dgm:prSet/>
      <dgm:spPr>
        <a:solidFill>
          <a:srgbClr val="0C2C52"/>
        </a:solidFill>
      </dgm:spPr>
      <dgm:t>
        <a:bodyPr/>
        <a:lstStyle/>
        <a:p>
          <a:r>
            <a:rPr lang="en-US"/>
            <a:t>”Hacking tools” understanding might vary</a:t>
          </a:r>
          <a:endParaRPr lang="en-GB"/>
        </a:p>
      </dgm:t>
    </dgm:pt>
    <dgm:pt modelId="{51795B49-89C1-9B4C-A5C4-6423667A2063}" type="parTrans" cxnId="{70ECFF34-3787-7045-B291-CD8E764D973F}">
      <dgm:prSet/>
      <dgm:spPr/>
      <dgm:t>
        <a:bodyPr/>
        <a:lstStyle/>
        <a:p>
          <a:endParaRPr lang="en-US"/>
        </a:p>
      </dgm:t>
    </dgm:pt>
    <dgm:pt modelId="{4E20B6FE-1491-5146-8DF9-662CB25817C9}" type="sibTrans" cxnId="{70ECFF34-3787-7045-B291-CD8E764D973F}">
      <dgm:prSet/>
      <dgm:spPr/>
      <dgm:t>
        <a:bodyPr/>
        <a:lstStyle/>
        <a:p>
          <a:endParaRPr lang="en-US"/>
        </a:p>
      </dgm:t>
    </dgm:pt>
    <dgm:pt modelId="{066709AD-4203-E14B-AFFE-B5B1126CE4EC}" type="pres">
      <dgm:prSet presAssocID="{32FF56AC-994F-3142-9BF8-BBC6B2D16133}" presName="linearFlow" presStyleCnt="0">
        <dgm:presLayoutVars>
          <dgm:dir/>
          <dgm:animLvl val="lvl"/>
          <dgm:resizeHandles/>
        </dgm:presLayoutVars>
      </dgm:prSet>
      <dgm:spPr/>
    </dgm:pt>
    <dgm:pt modelId="{56F02D34-2AB2-C342-873C-A0D10313CF5E}" type="pres">
      <dgm:prSet presAssocID="{C7DB5335-71F3-9041-92F9-451750111951}" presName="compositeNode" presStyleCnt="0">
        <dgm:presLayoutVars>
          <dgm:bulletEnabled val="1"/>
        </dgm:presLayoutVars>
      </dgm:prSet>
      <dgm:spPr/>
    </dgm:pt>
    <dgm:pt modelId="{940ACC4B-6068-DD49-A5E2-5A0FB4726E84}" type="pres">
      <dgm:prSet presAssocID="{C7DB5335-71F3-9041-92F9-451750111951}" presName="image" presStyleLbl="fgImgPlace1" presStyleIdx="0" presStyleCnt="2" custScaleX="62521" custScaleY="62521"/>
      <dgm:spPr>
        <a:blipFill rotWithShape="1">
          <a:blip xmlns:r="http://schemas.openxmlformats.org/officeDocument/2006/relationships" r:embed="rId1">
            <a:duotone>
              <a:srgbClr val="44546A">
                <a:hueOff val="0"/>
                <a:satOff val="0"/>
                <a:lumOff val="0"/>
                <a:alphaOff val="0"/>
                <a:shade val="20000"/>
                <a:satMod val="200000"/>
              </a:srgbClr>
              <a:srgbClr val="44546A">
                <a:hueOff val="0"/>
                <a:satOff val="0"/>
                <a:lumOff val="0"/>
                <a:alphaOff val="0"/>
                <a:tint val="12000"/>
                <a:satMod val="190000"/>
              </a:srgbClr>
            </a:duotone>
            <a:extLst>
              <a:ext uri="{28A0092B-C50C-407E-A947-70E740481C1C}">
                <a14:useLocalDpi xmlns:a14="http://schemas.microsoft.com/office/drawing/2010/main" val="0"/>
              </a:ext>
            </a:extLst>
          </a:blip>
          <a:srcRect/>
          <a:stretch>
            <a:fillRect/>
          </a:stretch>
        </a:blipFill>
        <a:ln>
          <a:noFill/>
        </a:ln>
      </dgm:spPr>
    </dgm:pt>
    <dgm:pt modelId="{9AF861D8-866D-3A47-A9F4-1D4F53F36BEB}" type="pres">
      <dgm:prSet presAssocID="{C7DB5335-71F3-9041-92F9-451750111951}" presName="childNode" presStyleLbl="node1" presStyleIdx="0" presStyleCnt="2">
        <dgm:presLayoutVars>
          <dgm:bulletEnabled val="1"/>
        </dgm:presLayoutVars>
      </dgm:prSet>
      <dgm:spPr/>
    </dgm:pt>
    <dgm:pt modelId="{88A312A7-AE5A-4D45-8F17-6092F3D9673B}" type="pres">
      <dgm:prSet presAssocID="{C7DB5335-71F3-9041-92F9-451750111951}" presName="parentNode" presStyleLbl="revTx" presStyleIdx="0" presStyleCnt="2">
        <dgm:presLayoutVars>
          <dgm:chMax val="0"/>
          <dgm:bulletEnabled val="1"/>
        </dgm:presLayoutVars>
      </dgm:prSet>
      <dgm:spPr/>
    </dgm:pt>
    <dgm:pt modelId="{DDF6A5DC-5E22-8A48-96C0-3182CAC3F9D7}" type="pres">
      <dgm:prSet presAssocID="{8ABC91D6-4F36-9F42-BB59-A4F7B2058700}" presName="sibTrans" presStyleCnt="0"/>
      <dgm:spPr/>
    </dgm:pt>
    <dgm:pt modelId="{42B7AE47-A5E4-DD4D-A425-7BF81EF419FE}" type="pres">
      <dgm:prSet presAssocID="{24BB7770-CC97-DE4E-8458-2BB66E5985A9}" presName="compositeNode" presStyleCnt="0">
        <dgm:presLayoutVars>
          <dgm:bulletEnabled val="1"/>
        </dgm:presLayoutVars>
      </dgm:prSet>
      <dgm:spPr/>
    </dgm:pt>
    <dgm:pt modelId="{9AB2D8FA-8693-614C-9B22-0D8B35887C4B}" type="pres">
      <dgm:prSet presAssocID="{24BB7770-CC97-DE4E-8458-2BB66E5985A9}" presName="image" presStyleLbl="fgImgPlace1" presStyleIdx="1" presStyleCnt="2" custScaleX="62521" custScaleY="62521"/>
      <dgm:spPr>
        <a:blipFill rotWithShape="1">
          <a:blip xmlns:r="http://schemas.openxmlformats.org/officeDocument/2006/relationships" r:embed="rId2">
            <a:duotone>
              <a:srgbClr val="44546A">
                <a:hueOff val="0"/>
                <a:satOff val="0"/>
                <a:lumOff val="0"/>
                <a:alphaOff val="0"/>
                <a:shade val="20000"/>
                <a:satMod val="200000"/>
              </a:srgbClr>
              <a:srgbClr val="44546A">
                <a:hueOff val="0"/>
                <a:satOff val="0"/>
                <a:lumOff val="0"/>
                <a:alphaOff val="0"/>
                <a:tint val="12000"/>
                <a:satMod val="190000"/>
              </a:srgbClr>
            </a:duotone>
            <a:extLst>
              <a:ext uri="{28A0092B-C50C-407E-A947-70E740481C1C}">
                <a14:useLocalDpi xmlns:a14="http://schemas.microsoft.com/office/drawing/2010/main" val="0"/>
              </a:ext>
            </a:extLst>
          </a:blip>
          <a:srcRect/>
          <a:stretch>
            <a:fillRect t="-1000" b="-1000"/>
          </a:stretch>
        </a:blipFill>
        <a:ln>
          <a:noFill/>
        </a:ln>
      </dgm:spPr>
    </dgm:pt>
    <dgm:pt modelId="{ADBE5C0D-F065-2243-BAA4-7A1AF46C729A}" type="pres">
      <dgm:prSet presAssocID="{24BB7770-CC97-DE4E-8458-2BB66E5985A9}" presName="childNode" presStyleLbl="node1" presStyleIdx="1" presStyleCnt="2">
        <dgm:presLayoutVars>
          <dgm:bulletEnabled val="1"/>
        </dgm:presLayoutVars>
      </dgm:prSet>
      <dgm:spPr/>
    </dgm:pt>
    <dgm:pt modelId="{CD4180D5-2820-8941-A419-DC667A63A18F}" type="pres">
      <dgm:prSet presAssocID="{24BB7770-CC97-DE4E-8458-2BB66E5985A9}" presName="parentNode" presStyleLbl="revTx" presStyleIdx="1" presStyleCnt="2">
        <dgm:presLayoutVars>
          <dgm:chMax val="0"/>
          <dgm:bulletEnabled val="1"/>
        </dgm:presLayoutVars>
      </dgm:prSet>
      <dgm:spPr/>
    </dgm:pt>
  </dgm:ptLst>
  <dgm:cxnLst>
    <dgm:cxn modelId="{C6A10D0B-6D1C-D344-BB86-4CDFF547B252}" type="presOf" srcId="{FD2787DA-9CE6-7E4D-82B5-213819CEFF6F}" destId="{ADBE5C0D-F065-2243-BAA4-7A1AF46C729A}" srcOrd="0" destOrd="1" presId="urn:microsoft.com/office/officeart/2005/8/layout/hList2"/>
    <dgm:cxn modelId="{40A6AC16-AA1C-084F-96DF-C63B18FBA2D4}" srcId="{C7DB5335-71F3-9041-92F9-451750111951}" destId="{483E0B28-7AEA-FD41-9517-D3CCD0C6D8B2}" srcOrd="2" destOrd="0" parTransId="{F8197A9A-F467-4A4C-89AA-618F450ABA4F}" sibTransId="{030FD514-BE41-C24D-99C4-1C119414A69B}"/>
    <dgm:cxn modelId="{15FF1B1F-5C1E-5343-BA51-5155A5DF1BF3}" srcId="{32FF56AC-994F-3142-9BF8-BBC6B2D16133}" destId="{24BB7770-CC97-DE4E-8458-2BB66E5985A9}" srcOrd="1" destOrd="0" parTransId="{7F71AB5C-F935-2241-A412-B1A936AA0532}" sibTransId="{6F57E907-319C-D948-AFED-A77F62D78B50}"/>
    <dgm:cxn modelId="{59F65F33-2EC7-D447-A7CD-C054DF347137}" type="presOf" srcId="{73B36B4A-E6D1-B447-8811-39130D82DB7C}" destId="{9AF861D8-866D-3A47-A9F4-1D4F53F36BEB}" srcOrd="0" destOrd="1" presId="urn:microsoft.com/office/officeart/2005/8/layout/hList2"/>
    <dgm:cxn modelId="{70ECFF34-3787-7045-B291-CD8E764D973F}" srcId="{24BB7770-CC97-DE4E-8458-2BB66E5985A9}" destId="{FD2787DA-9CE6-7E4D-82B5-213819CEFF6F}" srcOrd="1" destOrd="0" parTransId="{51795B49-89C1-9B4C-A5C4-6423667A2063}" sibTransId="{4E20B6FE-1491-5146-8DF9-662CB25817C9}"/>
    <dgm:cxn modelId="{8BD7D74D-CDA0-254A-8F89-BB9DC5075707}" type="presOf" srcId="{24BB7770-CC97-DE4E-8458-2BB66E5985A9}" destId="{CD4180D5-2820-8941-A419-DC667A63A18F}" srcOrd="0" destOrd="0" presId="urn:microsoft.com/office/officeart/2005/8/layout/hList2"/>
    <dgm:cxn modelId="{3FE06475-0203-7646-883C-024C37BEA283}" srcId="{32FF56AC-994F-3142-9BF8-BBC6B2D16133}" destId="{C7DB5335-71F3-9041-92F9-451750111951}" srcOrd="0" destOrd="0" parTransId="{3BE36B0C-2C59-1148-B182-7BDF5D33FE2A}" sibTransId="{8ABC91D6-4F36-9F42-BB59-A4F7B2058700}"/>
    <dgm:cxn modelId="{480A907B-5A3B-E24F-8C7F-16AD7E9EBDD2}" type="presOf" srcId="{483E0B28-7AEA-FD41-9517-D3CCD0C6D8B2}" destId="{9AF861D8-866D-3A47-A9F4-1D4F53F36BEB}" srcOrd="0" destOrd="2" presId="urn:microsoft.com/office/officeart/2005/8/layout/hList2"/>
    <dgm:cxn modelId="{DD9A8389-B3FB-FC4F-ADED-F2075634657C}" srcId="{C7DB5335-71F3-9041-92F9-451750111951}" destId="{73B36B4A-E6D1-B447-8811-39130D82DB7C}" srcOrd="1" destOrd="0" parTransId="{EAFC13BC-0467-0748-A170-05A4D788B362}" sibTransId="{2D5D52C4-F359-5D46-9942-BB692FD563C4}"/>
    <dgm:cxn modelId="{933946B2-2DA5-AF48-A754-B2261EF6EC7A}" type="presOf" srcId="{B14DE1B4-055C-874B-AAB4-A74E09AA5612}" destId="{9AF861D8-866D-3A47-A9F4-1D4F53F36BEB}" srcOrd="0" destOrd="0" presId="urn:microsoft.com/office/officeart/2005/8/layout/hList2"/>
    <dgm:cxn modelId="{D975C6B4-5D5E-4D42-96BE-589889A01BCD}" srcId="{C7DB5335-71F3-9041-92F9-451750111951}" destId="{B14DE1B4-055C-874B-AAB4-A74E09AA5612}" srcOrd="0" destOrd="0" parTransId="{CDC07FB8-4ED4-CF41-8D0A-05E356AD4728}" sibTransId="{B76818DD-C758-8849-8265-993F0E8E72EC}"/>
    <dgm:cxn modelId="{928281B7-B90C-9445-A4BF-F4518C7169CD}" type="presOf" srcId="{32FF56AC-994F-3142-9BF8-BBC6B2D16133}" destId="{066709AD-4203-E14B-AFFE-B5B1126CE4EC}" srcOrd="0" destOrd="0" presId="urn:microsoft.com/office/officeart/2005/8/layout/hList2"/>
    <dgm:cxn modelId="{68A5E9C5-0BF8-A540-9478-01AEE44218E2}" srcId="{24BB7770-CC97-DE4E-8458-2BB66E5985A9}" destId="{693A5EB8-CACB-B54E-B590-C00BED58A4FF}" srcOrd="0" destOrd="0" parTransId="{09494332-47FE-0B41-BD23-82E93792D622}" sibTransId="{A2E73925-539F-EC41-A02A-0FD8B58DBC27}"/>
    <dgm:cxn modelId="{430196CD-8D51-C14A-8E54-AC4EF90B65B0}" type="presOf" srcId="{C7DB5335-71F3-9041-92F9-451750111951}" destId="{88A312A7-AE5A-4D45-8F17-6092F3D9673B}" srcOrd="0" destOrd="0" presId="urn:microsoft.com/office/officeart/2005/8/layout/hList2"/>
    <dgm:cxn modelId="{41DFB1E0-5E58-5045-BBC8-DE3A5ECCB918}" type="presOf" srcId="{693A5EB8-CACB-B54E-B590-C00BED58A4FF}" destId="{ADBE5C0D-F065-2243-BAA4-7A1AF46C729A}" srcOrd="0" destOrd="0" presId="urn:microsoft.com/office/officeart/2005/8/layout/hList2"/>
    <dgm:cxn modelId="{B3F6B4A9-94D1-2E4B-B323-0B2E606C9238}" type="presParOf" srcId="{066709AD-4203-E14B-AFFE-B5B1126CE4EC}" destId="{56F02D34-2AB2-C342-873C-A0D10313CF5E}" srcOrd="0" destOrd="0" presId="urn:microsoft.com/office/officeart/2005/8/layout/hList2"/>
    <dgm:cxn modelId="{1A6EA227-EE5E-2B4F-B809-0412228B8504}" type="presParOf" srcId="{56F02D34-2AB2-C342-873C-A0D10313CF5E}" destId="{940ACC4B-6068-DD49-A5E2-5A0FB4726E84}" srcOrd="0" destOrd="0" presId="urn:microsoft.com/office/officeart/2005/8/layout/hList2"/>
    <dgm:cxn modelId="{740692AC-AC51-484F-A35D-3F7A9D5D024C}" type="presParOf" srcId="{56F02D34-2AB2-C342-873C-A0D10313CF5E}" destId="{9AF861D8-866D-3A47-A9F4-1D4F53F36BEB}" srcOrd="1" destOrd="0" presId="urn:microsoft.com/office/officeart/2005/8/layout/hList2"/>
    <dgm:cxn modelId="{93D1B781-A3F5-0E47-9548-AA22993D05D2}" type="presParOf" srcId="{56F02D34-2AB2-C342-873C-A0D10313CF5E}" destId="{88A312A7-AE5A-4D45-8F17-6092F3D9673B}" srcOrd="2" destOrd="0" presId="urn:microsoft.com/office/officeart/2005/8/layout/hList2"/>
    <dgm:cxn modelId="{7B7ED414-794D-3F4D-AFAD-E99D89B86370}" type="presParOf" srcId="{066709AD-4203-E14B-AFFE-B5B1126CE4EC}" destId="{DDF6A5DC-5E22-8A48-96C0-3182CAC3F9D7}" srcOrd="1" destOrd="0" presId="urn:microsoft.com/office/officeart/2005/8/layout/hList2"/>
    <dgm:cxn modelId="{7B49E8C8-9180-494E-8A31-ADBC0D77FDF2}" type="presParOf" srcId="{066709AD-4203-E14B-AFFE-B5B1126CE4EC}" destId="{42B7AE47-A5E4-DD4D-A425-7BF81EF419FE}" srcOrd="2" destOrd="0" presId="urn:microsoft.com/office/officeart/2005/8/layout/hList2"/>
    <dgm:cxn modelId="{41071066-034C-2A4C-AA7C-3ED7FAC5C19C}" type="presParOf" srcId="{42B7AE47-A5E4-DD4D-A425-7BF81EF419FE}" destId="{9AB2D8FA-8693-614C-9B22-0D8B35887C4B}" srcOrd="0" destOrd="0" presId="urn:microsoft.com/office/officeart/2005/8/layout/hList2"/>
    <dgm:cxn modelId="{F524608B-3B7D-0741-B92F-29DF17DCA089}" type="presParOf" srcId="{42B7AE47-A5E4-DD4D-A425-7BF81EF419FE}" destId="{ADBE5C0D-F065-2243-BAA4-7A1AF46C729A}" srcOrd="1" destOrd="0" presId="urn:microsoft.com/office/officeart/2005/8/layout/hList2"/>
    <dgm:cxn modelId="{8C5102E7-A85D-FC42-BA2D-1FC648153395}" type="presParOf" srcId="{42B7AE47-A5E4-DD4D-A425-7BF81EF419FE}" destId="{CD4180D5-2820-8941-A419-DC667A63A18F}" srcOrd="2" destOrd="0" presId="urn:microsoft.com/office/officeart/2005/8/layout/h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9B7E7921-1AB6-AC49-BB0D-694BBE0443F6}" type="doc">
      <dgm:prSet loTypeId="urn:microsoft.com/office/officeart/2005/8/layout/hList2" loCatId="list" qsTypeId="urn:microsoft.com/office/officeart/2005/8/quickstyle/simple1" qsCatId="simple" csTypeId="urn:microsoft.com/office/officeart/2005/8/colors/accent0_3" csCatId="mainScheme" phldr="1"/>
      <dgm:spPr/>
      <dgm:t>
        <a:bodyPr/>
        <a:lstStyle/>
        <a:p>
          <a:endParaRPr lang="en-US"/>
        </a:p>
      </dgm:t>
    </dgm:pt>
    <dgm:pt modelId="{4340463D-0921-7B46-A6DA-0236A5021C0D}">
      <dgm:prSet/>
      <dgm:spPr/>
      <dgm:t>
        <a:bodyPr/>
        <a:lstStyle/>
        <a:p>
          <a:r>
            <a:rPr lang="en-US" dirty="0">
              <a:solidFill>
                <a:srgbClr val="0C2C52"/>
              </a:solidFill>
            </a:rPr>
            <a:t>Learnings</a:t>
          </a:r>
          <a:endParaRPr lang="en-GB" dirty="0">
            <a:solidFill>
              <a:srgbClr val="0C2C52"/>
            </a:solidFill>
          </a:endParaRPr>
        </a:p>
      </dgm:t>
    </dgm:pt>
    <dgm:pt modelId="{07084826-A3B1-4F46-93DB-472FC5CF69C7}" type="parTrans" cxnId="{5067F9D3-B41C-3B48-B41C-6F972983B585}">
      <dgm:prSet/>
      <dgm:spPr/>
      <dgm:t>
        <a:bodyPr/>
        <a:lstStyle/>
        <a:p>
          <a:endParaRPr lang="en-US"/>
        </a:p>
      </dgm:t>
    </dgm:pt>
    <dgm:pt modelId="{F5D77F12-1C4B-4845-A0B7-6CCF66E79308}" type="sibTrans" cxnId="{5067F9D3-B41C-3B48-B41C-6F972983B585}">
      <dgm:prSet/>
      <dgm:spPr/>
      <dgm:t>
        <a:bodyPr/>
        <a:lstStyle/>
        <a:p>
          <a:endParaRPr lang="en-US"/>
        </a:p>
      </dgm:t>
    </dgm:pt>
    <dgm:pt modelId="{4294EE47-C67B-4440-B06C-4FEE871AC834}">
      <dgm:prSet custT="1"/>
      <dgm:spPr>
        <a:solidFill>
          <a:srgbClr val="0C2C52"/>
        </a:solidFill>
      </dgm:spPr>
      <dgm:t>
        <a:bodyPr/>
        <a:lstStyle/>
        <a:p>
          <a:r>
            <a:rPr lang="en-US" sz="1600" dirty="0"/>
            <a:t>Researcher appears to have been trying to help the organization</a:t>
          </a:r>
          <a:endParaRPr lang="en-GB" sz="1600" dirty="0"/>
        </a:p>
      </dgm:t>
    </dgm:pt>
    <dgm:pt modelId="{DD67442F-9C2F-974B-94AD-2128A2EED181}" type="parTrans" cxnId="{1D86A3D6-19BA-C143-857B-BDB009E61BFA}">
      <dgm:prSet/>
      <dgm:spPr/>
      <dgm:t>
        <a:bodyPr/>
        <a:lstStyle/>
        <a:p>
          <a:endParaRPr lang="en-US"/>
        </a:p>
      </dgm:t>
    </dgm:pt>
    <dgm:pt modelId="{8925CE98-26AE-DB44-9C21-2B6C1791984C}" type="sibTrans" cxnId="{1D86A3D6-19BA-C143-857B-BDB009E61BFA}">
      <dgm:prSet/>
      <dgm:spPr/>
      <dgm:t>
        <a:bodyPr/>
        <a:lstStyle/>
        <a:p>
          <a:endParaRPr lang="en-US"/>
        </a:p>
      </dgm:t>
    </dgm:pt>
    <dgm:pt modelId="{E6F10A9C-8B57-C44C-A0C3-DBCF1FC43182}">
      <dgm:prSet custT="1"/>
      <dgm:spPr>
        <a:solidFill>
          <a:srgbClr val="0C2C52"/>
        </a:solidFill>
      </dgm:spPr>
      <dgm:t>
        <a:bodyPr/>
        <a:lstStyle/>
        <a:p>
          <a:r>
            <a:rPr lang="en-US" sz="1600" dirty="0"/>
            <a:t>Legal Department’s response treats him as enemy</a:t>
          </a:r>
          <a:endParaRPr lang="en-GB" sz="1600" dirty="0"/>
        </a:p>
      </dgm:t>
    </dgm:pt>
    <dgm:pt modelId="{466CC497-F8EE-F345-A61A-60F485D21109}" type="parTrans" cxnId="{E9D19ECB-025B-1E45-9AB1-4137A66AE2B2}">
      <dgm:prSet/>
      <dgm:spPr/>
      <dgm:t>
        <a:bodyPr/>
        <a:lstStyle/>
        <a:p>
          <a:endParaRPr lang="en-US"/>
        </a:p>
      </dgm:t>
    </dgm:pt>
    <dgm:pt modelId="{A4C1871F-0DD2-0B49-913B-CF1234BC7F5F}" type="sibTrans" cxnId="{E9D19ECB-025B-1E45-9AB1-4137A66AE2B2}">
      <dgm:prSet/>
      <dgm:spPr/>
      <dgm:t>
        <a:bodyPr/>
        <a:lstStyle/>
        <a:p>
          <a:endParaRPr lang="en-US"/>
        </a:p>
      </dgm:t>
    </dgm:pt>
    <dgm:pt modelId="{0CA9ED45-89B7-C24D-919B-E1A79F85C51B}">
      <dgm:prSet custT="1"/>
      <dgm:spPr>
        <a:solidFill>
          <a:srgbClr val="0C2C52"/>
        </a:solidFill>
      </dgm:spPr>
      <dgm:t>
        <a:bodyPr/>
        <a:lstStyle/>
        <a:p>
          <a:r>
            <a:rPr lang="en-US" sz="1600" dirty="0"/>
            <a:t>Better to have published vulnerability report policy</a:t>
          </a:r>
          <a:endParaRPr lang="en-GB" sz="1600" dirty="0"/>
        </a:p>
      </dgm:t>
    </dgm:pt>
    <dgm:pt modelId="{4D2347D7-4DD2-6748-9058-507DF8466FFD}" type="parTrans" cxnId="{E4ED7F49-63FD-094F-B1C9-EBD08A181D3D}">
      <dgm:prSet/>
      <dgm:spPr/>
      <dgm:t>
        <a:bodyPr/>
        <a:lstStyle/>
        <a:p>
          <a:endParaRPr lang="en-US"/>
        </a:p>
      </dgm:t>
    </dgm:pt>
    <dgm:pt modelId="{C63D945F-C988-FA45-9F60-7F4A7C7581E2}" type="sibTrans" cxnId="{E4ED7F49-63FD-094F-B1C9-EBD08A181D3D}">
      <dgm:prSet/>
      <dgm:spPr/>
      <dgm:t>
        <a:bodyPr/>
        <a:lstStyle/>
        <a:p>
          <a:endParaRPr lang="en-US"/>
        </a:p>
      </dgm:t>
    </dgm:pt>
    <dgm:pt modelId="{F0BF80A7-6DBD-B646-8AB7-B3A9263293F0}">
      <dgm:prSet custT="1"/>
      <dgm:spPr>
        <a:solidFill>
          <a:srgbClr val="0C2C52"/>
        </a:solidFill>
      </dgm:spPr>
      <dgm:t>
        <a:bodyPr/>
        <a:lstStyle/>
        <a:p>
          <a:r>
            <a:rPr lang="en-US" sz="1600" dirty="0"/>
            <a:t>Liability might arise to individuals whose data are put at risk by the unfixed vulnerability</a:t>
          </a:r>
          <a:endParaRPr lang="en-GB" sz="1600" dirty="0"/>
        </a:p>
      </dgm:t>
    </dgm:pt>
    <dgm:pt modelId="{B0282A0F-2455-2B4C-9D0E-6FB0D3E91A2D}" type="parTrans" cxnId="{B63BD522-7223-1A44-A36A-AECE6F8FE7C5}">
      <dgm:prSet/>
      <dgm:spPr/>
      <dgm:t>
        <a:bodyPr/>
        <a:lstStyle/>
        <a:p>
          <a:endParaRPr lang="en-US"/>
        </a:p>
      </dgm:t>
    </dgm:pt>
    <dgm:pt modelId="{03961781-4FBA-FC4C-A4B8-97D89CD7F9D9}" type="sibTrans" cxnId="{B63BD522-7223-1A44-A36A-AECE6F8FE7C5}">
      <dgm:prSet/>
      <dgm:spPr/>
      <dgm:t>
        <a:bodyPr/>
        <a:lstStyle/>
        <a:p>
          <a:endParaRPr lang="en-US"/>
        </a:p>
      </dgm:t>
    </dgm:pt>
    <dgm:pt modelId="{0493E1E6-82CB-0643-AB30-1FDE53CEE696}">
      <dgm:prSet custT="1"/>
      <dgm:spPr>
        <a:solidFill>
          <a:srgbClr val="0C2C52"/>
        </a:solidFill>
      </dgm:spPr>
      <dgm:t>
        <a:bodyPr/>
        <a:lstStyle/>
        <a:p>
          <a:r>
            <a:rPr lang="en-US" sz="1600" dirty="0"/>
            <a:t>Advanced issues including laws against reverse engineering of software</a:t>
          </a:r>
          <a:endParaRPr lang="en-GB" sz="1600" dirty="0"/>
        </a:p>
      </dgm:t>
    </dgm:pt>
    <dgm:pt modelId="{6648CEDF-D57C-C946-9905-7B725DB730FA}" type="parTrans" cxnId="{EC718A2E-0BA0-264A-8B02-31D03E02AD21}">
      <dgm:prSet/>
      <dgm:spPr/>
      <dgm:t>
        <a:bodyPr/>
        <a:lstStyle/>
        <a:p>
          <a:endParaRPr lang="en-US"/>
        </a:p>
      </dgm:t>
    </dgm:pt>
    <dgm:pt modelId="{FB4B962E-5330-9A4F-AFF3-B89CBADB6AA3}" type="sibTrans" cxnId="{EC718A2E-0BA0-264A-8B02-31D03E02AD21}">
      <dgm:prSet/>
      <dgm:spPr/>
      <dgm:t>
        <a:bodyPr/>
        <a:lstStyle/>
        <a:p>
          <a:endParaRPr lang="en-US"/>
        </a:p>
      </dgm:t>
    </dgm:pt>
    <dgm:pt modelId="{862820B9-35BF-224C-80F9-C1EB67B7D506}">
      <dgm:prSet/>
      <dgm:spPr/>
      <dgm:t>
        <a:bodyPr/>
        <a:lstStyle/>
        <a:p>
          <a:r>
            <a:rPr lang="en-US" dirty="0">
              <a:solidFill>
                <a:srgbClr val="0C2C52"/>
              </a:solidFill>
            </a:rPr>
            <a:t>Variability</a:t>
          </a:r>
          <a:endParaRPr lang="en-GB" dirty="0">
            <a:solidFill>
              <a:srgbClr val="0C2C52"/>
            </a:solidFill>
          </a:endParaRPr>
        </a:p>
      </dgm:t>
    </dgm:pt>
    <dgm:pt modelId="{F3898503-0079-4D43-9D81-C3C337EEBEB5}" type="parTrans" cxnId="{5B92F1AF-7FAD-4C48-9D7B-ACC5C59EA3CF}">
      <dgm:prSet/>
      <dgm:spPr/>
      <dgm:t>
        <a:bodyPr/>
        <a:lstStyle/>
        <a:p>
          <a:endParaRPr lang="en-US"/>
        </a:p>
      </dgm:t>
    </dgm:pt>
    <dgm:pt modelId="{33B46136-1879-834F-9FFD-DF897889A6E9}" type="sibTrans" cxnId="{5B92F1AF-7FAD-4C48-9D7B-ACC5C59EA3CF}">
      <dgm:prSet/>
      <dgm:spPr/>
      <dgm:t>
        <a:bodyPr/>
        <a:lstStyle/>
        <a:p>
          <a:endParaRPr lang="en-US"/>
        </a:p>
      </dgm:t>
    </dgm:pt>
    <dgm:pt modelId="{500A1B6C-334D-DD4E-BFB3-BB551F1C646F}">
      <dgm:prSet/>
      <dgm:spPr>
        <a:solidFill>
          <a:srgbClr val="0C2C52"/>
        </a:solidFill>
      </dgm:spPr>
      <dgm:t>
        <a:bodyPr/>
        <a:lstStyle/>
        <a:p>
          <a:r>
            <a:rPr lang="en-US" dirty="0"/>
            <a:t>Much of the work in Coordinated Vulnerability Disclosure done by </a:t>
          </a:r>
          <a:r>
            <a:rPr lang="en-US" dirty="0" err="1"/>
            <a:t>organisations</a:t>
          </a:r>
          <a:r>
            <a:rPr lang="en-US" dirty="0"/>
            <a:t> in the Netherlands</a:t>
          </a:r>
          <a:endParaRPr lang="en-GB" dirty="0"/>
        </a:p>
      </dgm:t>
    </dgm:pt>
    <dgm:pt modelId="{72D5FC29-392F-FD45-8359-4269E0BE8C3D}" type="parTrans" cxnId="{C18688E9-A126-774C-929E-601F557F43CA}">
      <dgm:prSet/>
      <dgm:spPr/>
      <dgm:t>
        <a:bodyPr/>
        <a:lstStyle/>
        <a:p>
          <a:endParaRPr lang="en-US"/>
        </a:p>
      </dgm:t>
    </dgm:pt>
    <dgm:pt modelId="{166993B0-ABEC-CA46-82B0-9B5167730891}" type="sibTrans" cxnId="{C18688E9-A126-774C-929E-601F557F43CA}">
      <dgm:prSet/>
      <dgm:spPr/>
      <dgm:t>
        <a:bodyPr/>
        <a:lstStyle/>
        <a:p>
          <a:endParaRPr lang="en-US"/>
        </a:p>
      </dgm:t>
    </dgm:pt>
    <dgm:pt modelId="{645772D5-6B7D-5448-A92C-081A827F3A6B}">
      <dgm:prSet/>
      <dgm:spPr>
        <a:solidFill>
          <a:srgbClr val="0C2C52"/>
        </a:solidFill>
      </dgm:spPr>
      <dgm:t>
        <a:bodyPr/>
        <a:lstStyle/>
        <a:p>
          <a:r>
            <a:rPr lang="en-US"/>
            <a:t>Same approach should be applicable elsewhere </a:t>
          </a:r>
          <a:endParaRPr lang="en-GB"/>
        </a:p>
      </dgm:t>
    </dgm:pt>
    <dgm:pt modelId="{573C85C6-1F97-9548-A420-59DAD6F85068}" type="parTrans" cxnId="{43DA3763-8C6C-AF43-BA7F-04384D61E2A8}">
      <dgm:prSet/>
      <dgm:spPr/>
      <dgm:t>
        <a:bodyPr/>
        <a:lstStyle/>
        <a:p>
          <a:endParaRPr lang="en-US"/>
        </a:p>
      </dgm:t>
    </dgm:pt>
    <dgm:pt modelId="{C0737576-E357-BC4B-81E3-6B0E7722D111}" type="sibTrans" cxnId="{43DA3763-8C6C-AF43-BA7F-04384D61E2A8}">
      <dgm:prSet/>
      <dgm:spPr/>
      <dgm:t>
        <a:bodyPr/>
        <a:lstStyle/>
        <a:p>
          <a:endParaRPr lang="en-US"/>
        </a:p>
      </dgm:t>
    </dgm:pt>
    <dgm:pt modelId="{B4F48B0A-98B5-D049-A910-D5909E28A9D7}" type="pres">
      <dgm:prSet presAssocID="{9B7E7921-1AB6-AC49-BB0D-694BBE0443F6}" presName="linearFlow" presStyleCnt="0">
        <dgm:presLayoutVars>
          <dgm:dir/>
          <dgm:animLvl val="lvl"/>
          <dgm:resizeHandles/>
        </dgm:presLayoutVars>
      </dgm:prSet>
      <dgm:spPr/>
    </dgm:pt>
    <dgm:pt modelId="{148F10F9-C8C6-B443-9F68-ED21DA63B356}" type="pres">
      <dgm:prSet presAssocID="{4340463D-0921-7B46-A6DA-0236A5021C0D}" presName="compositeNode" presStyleCnt="0">
        <dgm:presLayoutVars>
          <dgm:bulletEnabled val="1"/>
        </dgm:presLayoutVars>
      </dgm:prSet>
      <dgm:spPr/>
    </dgm:pt>
    <dgm:pt modelId="{B15D32D1-B66B-CA46-8FC4-F8490D3324F0}" type="pres">
      <dgm:prSet presAssocID="{4340463D-0921-7B46-A6DA-0236A5021C0D}" presName="image" presStyleLbl="fgImgPlace1" presStyleIdx="0" presStyleCnt="2" custScaleX="62521" custScaleY="62521" custLinFactNeighborY="-1281"/>
      <dgm:spPr>
        <a:blipFill rotWithShape="1">
          <a:blip xmlns:r="http://schemas.openxmlformats.org/officeDocument/2006/relationships" r:embed="rId1">
            <a:duotone>
              <a:srgbClr val="44546A">
                <a:hueOff val="0"/>
                <a:satOff val="0"/>
                <a:lumOff val="0"/>
                <a:alphaOff val="0"/>
                <a:shade val="20000"/>
                <a:satMod val="200000"/>
              </a:srgbClr>
              <a:srgbClr val="44546A">
                <a:hueOff val="0"/>
                <a:satOff val="0"/>
                <a:lumOff val="0"/>
                <a:alphaOff val="0"/>
                <a:tint val="12000"/>
                <a:satMod val="190000"/>
              </a:srgbClr>
            </a:duotone>
            <a:extLst>
              <a:ext uri="{28A0092B-C50C-407E-A947-70E740481C1C}">
                <a14:useLocalDpi xmlns:a14="http://schemas.microsoft.com/office/drawing/2010/main" val="0"/>
              </a:ext>
            </a:extLst>
          </a:blip>
          <a:srcRect/>
          <a:stretch>
            <a:fillRect/>
          </a:stretch>
        </a:blipFill>
        <a:ln>
          <a:noFill/>
        </a:ln>
      </dgm:spPr>
    </dgm:pt>
    <dgm:pt modelId="{7099E7D1-F586-ED4D-9760-608D29C80FA6}" type="pres">
      <dgm:prSet presAssocID="{4340463D-0921-7B46-A6DA-0236A5021C0D}" presName="childNode" presStyleLbl="node1" presStyleIdx="0" presStyleCnt="2" custScaleY="128205">
        <dgm:presLayoutVars>
          <dgm:bulletEnabled val="1"/>
        </dgm:presLayoutVars>
      </dgm:prSet>
      <dgm:spPr/>
    </dgm:pt>
    <dgm:pt modelId="{38F40869-CADD-1941-A67A-086B80EBE84D}" type="pres">
      <dgm:prSet presAssocID="{4340463D-0921-7B46-A6DA-0236A5021C0D}" presName="parentNode" presStyleLbl="revTx" presStyleIdx="0" presStyleCnt="2">
        <dgm:presLayoutVars>
          <dgm:chMax val="0"/>
          <dgm:bulletEnabled val="1"/>
        </dgm:presLayoutVars>
      </dgm:prSet>
      <dgm:spPr/>
    </dgm:pt>
    <dgm:pt modelId="{19CE3FA0-C860-1345-8230-C943CC7525BE}" type="pres">
      <dgm:prSet presAssocID="{F5D77F12-1C4B-4845-A0B7-6CCF66E79308}" presName="sibTrans" presStyleCnt="0"/>
      <dgm:spPr/>
    </dgm:pt>
    <dgm:pt modelId="{B919A5D8-3D2A-7C49-8B23-A773A4C7C239}" type="pres">
      <dgm:prSet presAssocID="{862820B9-35BF-224C-80F9-C1EB67B7D506}" presName="compositeNode" presStyleCnt="0">
        <dgm:presLayoutVars>
          <dgm:bulletEnabled val="1"/>
        </dgm:presLayoutVars>
      </dgm:prSet>
      <dgm:spPr/>
    </dgm:pt>
    <dgm:pt modelId="{B010F0D1-AB6A-CE46-B4CB-F41C28A5844E}" type="pres">
      <dgm:prSet presAssocID="{862820B9-35BF-224C-80F9-C1EB67B7D506}" presName="image" presStyleLbl="fgImgPlace1" presStyleIdx="1" presStyleCnt="2" custScaleX="62521" custScaleY="62521"/>
      <dgm:spPr>
        <a:blipFill rotWithShape="1">
          <a:blip xmlns:r="http://schemas.openxmlformats.org/officeDocument/2006/relationships" r:embed="rId2">
            <a:duotone>
              <a:srgbClr val="44546A">
                <a:hueOff val="0"/>
                <a:satOff val="0"/>
                <a:lumOff val="0"/>
                <a:alphaOff val="0"/>
                <a:shade val="20000"/>
                <a:satMod val="200000"/>
              </a:srgbClr>
              <a:srgbClr val="44546A">
                <a:hueOff val="0"/>
                <a:satOff val="0"/>
                <a:lumOff val="0"/>
                <a:alphaOff val="0"/>
                <a:tint val="12000"/>
                <a:satMod val="190000"/>
              </a:srgbClr>
            </a:duotone>
            <a:extLst>
              <a:ext uri="{28A0092B-C50C-407E-A947-70E740481C1C}">
                <a14:useLocalDpi xmlns:a14="http://schemas.microsoft.com/office/drawing/2010/main" val="0"/>
              </a:ext>
            </a:extLst>
          </a:blip>
          <a:srcRect/>
          <a:stretch>
            <a:fillRect t="-1000" b="-1000"/>
          </a:stretch>
        </a:blipFill>
        <a:ln>
          <a:noFill/>
        </a:ln>
      </dgm:spPr>
    </dgm:pt>
    <dgm:pt modelId="{3F49DC02-7B86-694C-83CF-0A91534A5C3B}" type="pres">
      <dgm:prSet presAssocID="{862820B9-35BF-224C-80F9-C1EB67B7D506}" presName="childNode" presStyleLbl="node1" presStyleIdx="1" presStyleCnt="2">
        <dgm:presLayoutVars>
          <dgm:bulletEnabled val="1"/>
        </dgm:presLayoutVars>
      </dgm:prSet>
      <dgm:spPr/>
    </dgm:pt>
    <dgm:pt modelId="{A818F2C4-04BD-1D45-9496-5962829F2B41}" type="pres">
      <dgm:prSet presAssocID="{862820B9-35BF-224C-80F9-C1EB67B7D506}" presName="parentNode" presStyleLbl="revTx" presStyleIdx="1" presStyleCnt="2">
        <dgm:presLayoutVars>
          <dgm:chMax val="0"/>
          <dgm:bulletEnabled val="1"/>
        </dgm:presLayoutVars>
      </dgm:prSet>
      <dgm:spPr/>
    </dgm:pt>
  </dgm:ptLst>
  <dgm:cxnLst>
    <dgm:cxn modelId="{2E38D221-6F40-144E-A41D-E49A5E091CAB}" type="presOf" srcId="{E6F10A9C-8B57-C44C-A0C3-DBCF1FC43182}" destId="{7099E7D1-F586-ED4D-9760-608D29C80FA6}" srcOrd="0" destOrd="1" presId="urn:microsoft.com/office/officeart/2005/8/layout/hList2"/>
    <dgm:cxn modelId="{B63BD522-7223-1A44-A36A-AECE6F8FE7C5}" srcId="{4340463D-0921-7B46-A6DA-0236A5021C0D}" destId="{F0BF80A7-6DBD-B646-8AB7-B3A9263293F0}" srcOrd="3" destOrd="0" parTransId="{B0282A0F-2455-2B4C-9D0E-6FB0D3E91A2D}" sibTransId="{03961781-4FBA-FC4C-A4B8-97D89CD7F9D9}"/>
    <dgm:cxn modelId="{BD9A8029-1DE6-E34A-9D67-61F8B11D6CBF}" type="presOf" srcId="{0493E1E6-82CB-0643-AB30-1FDE53CEE696}" destId="{7099E7D1-F586-ED4D-9760-608D29C80FA6}" srcOrd="0" destOrd="4" presId="urn:microsoft.com/office/officeart/2005/8/layout/hList2"/>
    <dgm:cxn modelId="{EC718A2E-0BA0-264A-8B02-31D03E02AD21}" srcId="{4340463D-0921-7B46-A6DA-0236A5021C0D}" destId="{0493E1E6-82CB-0643-AB30-1FDE53CEE696}" srcOrd="4" destOrd="0" parTransId="{6648CEDF-D57C-C946-9905-7B725DB730FA}" sibTransId="{FB4B962E-5330-9A4F-AFF3-B89CBADB6AA3}"/>
    <dgm:cxn modelId="{E4ED7F49-63FD-094F-B1C9-EBD08A181D3D}" srcId="{4340463D-0921-7B46-A6DA-0236A5021C0D}" destId="{0CA9ED45-89B7-C24D-919B-E1A79F85C51B}" srcOrd="2" destOrd="0" parTransId="{4D2347D7-4DD2-6748-9058-507DF8466FFD}" sibTransId="{C63D945F-C988-FA45-9F60-7F4A7C7581E2}"/>
    <dgm:cxn modelId="{B4196755-D6BC-824C-9637-0359F143608A}" type="presOf" srcId="{500A1B6C-334D-DD4E-BFB3-BB551F1C646F}" destId="{3F49DC02-7B86-694C-83CF-0A91534A5C3B}" srcOrd="0" destOrd="0" presId="urn:microsoft.com/office/officeart/2005/8/layout/hList2"/>
    <dgm:cxn modelId="{708F6B5B-E274-454B-9FE7-2B0E8CF98FBF}" type="presOf" srcId="{9B7E7921-1AB6-AC49-BB0D-694BBE0443F6}" destId="{B4F48B0A-98B5-D049-A910-D5909E28A9D7}" srcOrd="0" destOrd="0" presId="urn:microsoft.com/office/officeart/2005/8/layout/hList2"/>
    <dgm:cxn modelId="{43DA3763-8C6C-AF43-BA7F-04384D61E2A8}" srcId="{862820B9-35BF-224C-80F9-C1EB67B7D506}" destId="{645772D5-6B7D-5448-A92C-081A827F3A6B}" srcOrd="1" destOrd="0" parTransId="{573C85C6-1F97-9548-A420-59DAD6F85068}" sibTransId="{C0737576-E357-BC4B-81E3-6B0E7722D111}"/>
    <dgm:cxn modelId="{D62B5E66-00E4-2148-BAA9-9BC321F35455}" type="presOf" srcId="{0CA9ED45-89B7-C24D-919B-E1A79F85C51B}" destId="{7099E7D1-F586-ED4D-9760-608D29C80FA6}" srcOrd="0" destOrd="2" presId="urn:microsoft.com/office/officeart/2005/8/layout/hList2"/>
    <dgm:cxn modelId="{94D80D67-43CF-7648-B4D1-3932A5F283FB}" type="presOf" srcId="{645772D5-6B7D-5448-A92C-081A827F3A6B}" destId="{3F49DC02-7B86-694C-83CF-0A91534A5C3B}" srcOrd="0" destOrd="1" presId="urn:microsoft.com/office/officeart/2005/8/layout/hList2"/>
    <dgm:cxn modelId="{32150981-F489-134F-8770-291AAF010AE4}" type="presOf" srcId="{4294EE47-C67B-4440-B06C-4FEE871AC834}" destId="{7099E7D1-F586-ED4D-9760-608D29C80FA6}" srcOrd="0" destOrd="0" presId="urn:microsoft.com/office/officeart/2005/8/layout/hList2"/>
    <dgm:cxn modelId="{C1F79481-3F7B-014E-9F88-E3131D74412A}" type="presOf" srcId="{862820B9-35BF-224C-80F9-C1EB67B7D506}" destId="{A818F2C4-04BD-1D45-9496-5962829F2B41}" srcOrd="0" destOrd="0" presId="urn:microsoft.com/office/officeart/2005/8/layout/hList2"/>
    <dgm:cxn modelId="{894982A3-BB5C-9A4B-BA42-FA1E30A78575}" type="presOf" srcId="{4340463D-0921-7B46-A6DA-0236A5021C0D}" destId="{38F40869-CADD-1941-A67A-086B80EBE84D}" srcOrd="0" destOrd="0" presId="urn:microsoft.com/office/officeart/2005/8/layout/hList2"/>
    <dgm:cxn modelId="{14AB1BA5-31CB-A546-B011-363685B5631A}" type="presOf" srcId="{F0BF80A7-6DBD-B646-8AB7-B3A9263293F0}" destId="{7099E7D1-F586-ED4D-9760-608D29C80FA6}" srcOrd="0" destOrd="3" presId="urn:microsoft.com/office/officeart/2005/8/layout/hList2"/>
    <dgm:cxn modelId="{5B92F1AF-7FAD-4C48-9D7B-ACC5C59EA3CF}" srcId="{9B7E7921-1AB6-AC49-BB0D-694BBE0443F6}" destId="{862820B9-35BF-224C-80F9-C1EB67B7D506}" srcOrd="1" destOrd="0" parTransId="{F3898503-0079-4D43-9D81-C3C337EEBEB5}" sibTransId="{33B46136-1879-834F-9FFD-DF897889A6E9}"/>
    <dgm:cxn modelId="{E9D19ECB-025B-1E45-9AB1-4137A66AE2B2}" srcId="{4340463D-0921-7B46-A6DA-0236A5021C0D}" destId="{E6F10A9C-8B57-C44C-A0C3-DBCF1FC43182}" srcOrd="1" destOrd="0" parTransId="{466CC497-F8EE-F345-A61A-60F485D21109}" sibTransId="{A4C1871F-0DD2-0B49-913B-CF1234BC7F5F}"/>
    <dgm:cxn modelId="{5067F9D3-B41C-3B48-B41C-6F972983B585}" srcId="{9B7E7921-1AB6-AC49-BB0D-694BBE0443F6}" destId="{4340463D-0921-7B46-A6DA-0236A5021C0D}" srcOrd="0" destOrd="0" parTransId="{07084826-A3B1-4F46-93DB-472FC5CF69C7}" sibTransId="{F5D77F12-1C4B-4845-A0B7-6CCF66E79308}"/>
    <dgm:cxn modelId="{1D86A3D6-19BA-C143-857B-BDB009E61BFA}" srcId="{4340463D-0921-7B46-A6DA-0236A5021C0D}" destId="{4294EE47-C67B-4440-B06C-4FEE871AC834}" srcOrd="0" destOrd="0" parTransId="{DD67442F-9C2F-974B-94AD-2128A2EED181}" sibTransId="{8925CE98-26AE-DB44-9C21-2B6C1791984C}"/>
    <dgm:cxn modelId="{C18688E9-A126-774C-929E-601F557F43CA}" srcId="{862820B9-35BF-224C-80F9-C1EB67B7D506}" destId="{500A1B6C-334D-DD4E-BFB3-BB551F1C646F}" srcOrd="0" destOrd="0" parTransId="{72D5FC29-392F-FD45-8359-4269E0BE8C3D}" sibTransId="{166993B0-ABEC-CA46-82B0-9B5167730891}"/>
    <dgm:cxn modelId="{B3E53DF3-7F25-544D-B6EE-B3CBA33B3B69}" type="presParOf" srcId="{B4F48B0A-98B5-D049-A910-D5909E28A9D7}" destId="{148F10F9-C8C6-B443-9F68-ED21DA63B356}" srcOrd="0" destOrd="0" presId="urn:microsoft.com/office/officeart/2005/8/layout/hList2"/>
    <dgm:cxn modelId="{F241EC03-7B47-844C-BE24-243B779EBCC6}" type="presParOf" srcId="{148F10F9-C8C6-B443-9F68-ED21DA63B356}" destId="{B15D32D1-B66B-CA46-8FC4-F8490D3324F0}" srcOrd="0" destOrd="0" presId="urn:microsoft.com/office/officeart/2005/8/layout/hList2"/>
    <dgm:cxn modelId="{1911F1B6-8ED8-9149-A6A3-A99EF7E573A8}" type="presParOf" srcId="{148F10F9-C8C6-B443-9F68-ED21DA63B356}" destId="{7099E7D1-F586-ED4D-9760-608D29C80FA6}" srcOrd="1" destOrd="0" presId="urn:microsoft.com/office/officeart/2005/8/layout/hList2"/>
    <dgm:cxn modelId="{BFAACA60-9A2A-0248-B5EA-ED47C9979686}" type="presParOf" srcId="{148F10F9-C8C6-B443-9F68-ED21DA63B356}" destId="{38F40869-CADD-1941-A67A-086B80EBE84D}" srcOrd="2" destOrd="0" presId="urn:microsoft.com/office/officeart/2005/8/layout/hList2"/>
    <dgm:cxn modelId="{8288A784-4EB8-7C46-ADDF-BE5B0F076FCE}" type="presParOf" srcId="{B4F48B0A-98B5-D049-A910-D5909E28A9D7}" destId="{19CE3FA0-C860-1345-8230-C943CC7525BE}" srcOrd="1" destOrd="0" presId="urn:microsoft.com/office/officeart/2005/8/layout/hList2"/>
    <dgm:cxn modelId="{743435E2-09EE-194B-9C72-4C0BEC81B581}" type="presParOf" srcId="{B4F48B0A-98B5-D049-A910-D5909E28A9D7}" destId="{B919A5D8-3D2A-7C49-8B23-A773A4C7C239}" srcOrd="2" destOrd="0" presId="urn:microsoft.com/office/officeart/2005/8/layout/hList2"/>
    <dgm:cxn modelId="{586D2983-A266-8740-A7D6-D2A7C330C342}" type="presParOf" srcId="{B919A5D8-3D2A-7C49-8B23-A773A4C7C239}" destId="{B010F0D1-AB6A-CE46-B4CB-F41C28A5844E}" srcOrd="0" destOrd="0" presId="urn:microsoft.com/office/officeart/2005/8/layout/hList2"/>
    <dgm:cxn modelId="{C83B5BC0-E3C8-DD49-B73B-0F027BB16702}" type="presParOf" srcId="{B919A5D8-3D2A-7C49-8B23-A773A4C7C239}" destId="{3F49DC02-7B86-694C-83CF-0A91534A5C3B}" srcOrd="1" destOrd="0" presId="urn:microsoft.com/office/officeart/2005/8/layout/hList2"/>
    <dgm:cxn modelId="{E7542937-B4CF-274A-85D1-6182A506BDB1}" type="presParOf" srcId="{B919A5D8-3D2A-7C49-8B23-A773A4C7C239}" destId="{A818F2C4-04BD-1D45-9496-5962829F2B41}" srcOrd="2" destOrd="0" presId="urn:microsoft.com/office/officeart/2005/8/layout/h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45A84268-6A49-4643-A52C-C3DDB74B79BE}" type="doc">
      <dgm:prSet loTypeId="urn:microsoft.com/office/officeart/2008/layout/PictureStrips" loCatId="list" qsTypeId="urn:microsoft.com/office/officeart/2005/8/quickstyle/simple1" qsCatId="simple" csTypeId="urn:microsoft.com/office/officeart/2005/8/colors/accent1_2" csCatId="accent1" phldr="1"/>
      <dgm:spPr/>
      <dgm:t>
        <a:bodyPr/>
        <a:lstStyle/>
        <a:p>
          <a:endParaRPr lang="en-GB"/>
        </a:p>
      </dgm:t>
    </dgm:pt>
    <dgm:pt modelId="{C40DD7AB-7C8C-B242-B8B0-84BCB92A987E}">
      <dgm:prSet/>
      <dgm:spPr>
        <a:ln>
          <a:solidFill>
            <a:srgbClr val="0C2C52"/>
          </a:solidFill>
        </a:ln>
      </dgm:spPr>
      <dgm:t>
        <a:bodyPr/>
        <a:lstStyle/>
        <a:p>
          <a:r>
            <a:rPr lang="en-US" b="1">
              <a:solidFill>
                <a:srgbClr val="0C2C52"/>
              </a:solidFill>
            </a:rPr>
            <a:t>Find out who is your legal adviser or who is in charge to support you</a:t>
          </a:r>
          <a:endParaRPr lang="en-GB">
            <a:solidFill>
              <a:srgbClr val="0C2C52"/>
            </a:solidFill>
          </a:endParaRPr>
        </a:p>
      </dgm:t>
    </dgm:pt>
    <dgm:pt modelId="{DB772E26-A166-5F4A-ADC5-C9FAEFCFBA30}" type="parTrans" cxnId="{064FF75A-B2C4-5840-ADFA-4C658CCC8D1B}">
      <dgm:prSet/>
      <dgm:spPr/>
      <dgm:t>
        <a:bodyPr/>
        <a:lstStyle/>
        <a:p>
          <a:endParaRPr lang="en-GB"/>
        </a:p>
      </dgm:t>
    </dgm:pt>
    <dgm:pt modelId="{81FBBE0C-836A-2F4F-9361-9E7F23F64A41}" type="sibTrans" cxnId="{064FF75A-B2C4-5840-ADFA-4C658CCC8D1B}">
      <dgm:prSet/>
      <dgm:spPr/>
      <dgm:t>
        <a:bodyPr/>
        <a:lstStyle/>
        <a:p>
          <a:endParaRPr lang="en-GB"/>
        </a:p>
      </dgm:t>
    </dgm:pt>
    <dgm:pt modelId="{F450CBF5-2103-3941-A1F9-6FC645040D94}">
      <dgm:prSet/>
      <dgm:spPr>
        <a:ln>
          <a:solidFill>
            <a:srgbClr val="0C2C52"/>
          </a:solidFill>
        </a:ln>
      </dgm:spPr>
      <dgm:t>
        <a:bodyPr/>
        <a:lstStyle/>
        <a:p>
          <a:r>
            <a:rPr lang="en-US" b="1">
              <a:solidFill>
                <a:srgbClr val="0C2C52"/>
              </a:solidFill>
            </a:rPr>
            <a:t>Find out </a:t>
          </a:r>
          <a:r>
            <a:rPr lang="en-US" b="1" i="1">
              <a:solidFill>
                <a:srgbClr val="0C2C52"/>
              </a:solidFill>
            </a:rPr>
            <a:t>and record</a:t>
          </a:r>
          <a:r>
            <a:rPr lang="en-US" b="1">
              <a:solidFill>
                <a:srgbClr val="0C2C52"/>
              </a:solidFill>
            </a:rPr>
            <a:t> the law for your CSIRT, e.g.</a:t>
          </a:r>
          <a:endParaRPr lang="en-GB">
            <a:solidFill>
              <a:srgbClr val="0C2C52"/>
            </a:solidFill>
          </a:endParaRPr>
        </a:p>
      </dgm:t>
    </dgm:pt>
    <dgm:pt modelId="{5EDD8A81-9BC8-8E48-9F16-F63EEE4A0EA7}" type="parTrans" cxnId="{E532447F-84A4-8C4F-9753-936EC489F9C6}">
      <dgm:prSet/>
      <dgm:spPr/>
      <dgm:t>
        <a:bodyPr/>
        <a:lstStyle/>
        <a:p>
          <a:endParaRPr lang="en-GB"/>
        </a:p>
      </dgm:t>
    </dgm:pt>
    <dgm:pt modelId="{295DE2A2-C8BE-2A46-ADEA-554F0634411D}" type="sibTrans" cxnId="{E532447F-84A4-8C4F-9753-936EC489F9C6}">
      <dgm:prSet/>
      <dgm:spPr/>
      <dgm:t>
        <a:bodyPr/>
        <a:lstStyle/>
        <a:p>
          <a:endParaRPr lang="en-GB"/>
        </a:p>
      </dgm:t>
    </dgm:pt>
    <dgm:pt modelId="{C0224DB0-03EE-FB4E-BEE3-B5AB9FE0F0BC}">
      <dgm:prSet/>
      <dgm:spPr>
        <a:ln>
          <a:solidFill>
            <a:srgbClr val="0C2C52"/>
          </a:solidFill>
        </a:ln>
      </dgm:spPr>
      <dgm:t>
        <a:bodyPr/>
        <a:lstStyle/>
        <a:p>
          <a:r>
            <a:rPr lang="en-GB">
              <a:solidFill>
                <a:srgbClr val="0C2C52"/>
              </a:solidFill>
            </a:rPr>
            <a:t>Privacy / Data Protection &amp; Monitoring</a:t>
          </a:r>
        </a:p>
      </dgm:t>
    </dgm:pt>
    <dgm:pt modelId="{1457CAB6-78F6-D94E-878E-90D8BC568226}" type="parTrans" cxnId="{F33DC6A6-F86D-0A49-988F-E7E1DB2A6C88}">
      <dgm:prSet/>
      <dgm:spPr/>
      <dgm:t>
        <a:bodyPr/>
        <a:lstStyle/>
        <a:p>
          <a:endParaRPr lang="en-GB"/>
        </a:p>
      </dgm:t>
    </dgm:pt>
    <dgm:pt modelId="{83D63A40-1BB4-4C4F-A880-40A6E81578BE}" type="sibTrans" cxnId="{F33DC6A6-F86D-0A49-988F-E7E1DB2A6C88}">
      <dgm:prSet/>
      <dgm:spPr/>
      <dgm:t>
        <a:bodyPr/>
        <a:lstStyle/>
        <a:p>
          <a:endParaRPr lang="en-GB"/>
        </a:p>
      </dgm:t>
    </dgm:pt>
    <dgm:pt modelId="{8C4836C0-B072-9D47-9025-4186277570ED}">
      <dgm:prSet/>
      <dgm:spPr>
        <a:ln>
          <a:solidFill>
            <a:srgbClr val="0C2C52"/>
          </a:solidFill>
        </a:ln>
      </dgm:spPr>
      <dgm:t>
        <a:bodyPr/>
        <a:lstStyle/>
        <a:p>
          <a:r>
            <a:rPr lang="en-GB">
              <a:solidFill>
                <a:srgbClr val="0C2C52"/>
              </a:solidFill>
            </a:rPr>
            <a:t>Scanning / Pentesting</a:t>
          </a:r>
        </a:p>
      </dgm:t>
    </dgm:pt>
    <dgm:pt modelId="{879294A0-09FD-7847-AB76-9354261547E1}" type="parTrans" cxnId="{501E7D04-3D24-7545-BC4A-9E2217E5BE5A}">
      <dgm:prSet/>
      <dgm:spPr/>
      <dgm:t>
        <a:bodyPr/>
        <a:lstStyle/>
        <a:p>
          <a:endParaRPr lang="en-GB"/>
        </a:p>
      </dgm:t>
    </dgm:pt>
    <dgm:pt modelId="{E2B17FD7-155A-4143-8209-21E68DC98EF5}" type="sibTrans" cxnId="{501E7D04-3D24-7545-BC4A-9E2217E5BE5A}">
      <dgm:prSet/>
      <dgm:spPr/>
      <dgm:t>
        <a:bodyPr/>
        <a:lstStyle/>
        <a:p>
          <a:endParaRPr lang="en-GB"/>
        </a:p>
      </dgm:t>
    </dgm:pt>
    <dgm:pt modelId="{DB70E428-B2F7-A740-835D-E26971C9FE13}">
      <dgm:prSet/>
      <dgm:spPr>
        <a:ln>
          <a:solidFill>
            <a:srgbClr val="0C2C52"/>
          </a:solidFill>
        </a:ln>
      </dgm:spPr>
      <dgm:t>
        <a:bodyPr/>
        <a:lstStyle/>
        <a:p>
          <a:r>
            <a:rPr lang="en-GB">
              <a:solidFill>
                <a:srgbClr val="0C2C52"/>
              </a:solidFill>
            </a:rPr>
            <a:t>Notice and Takedown</a:t>
          </a:r>
        </a:p>
      </dgm:t>
    </dgm:pt>
    <dgm:pt modelId="{61E5D7E7-7DEB-8B4A-A83F-FE691222DEE6}" type="parTrans" cxnId="{B43BA73E-D4B1-EB4D-BFF3-E8786718A423}">
      <dgm:prSet/>
      <dgm:spPr/>
      <dgm:t>
        <a:bodyPr/>
        <a:lstStyle/>
        <a:p>
          <a:endParaRPr lang="en-GB"/>
        </a:p>
      </dgm:t>
    </dgm:pt>
    <dgm:pt modelId="{01CB0D66-F3CF-B545-A8EE-A59189C61FE0}" type="sibTrans" cxnId="{B43BA73E-D4B1-EB4D-BFF3-E8786718A423}">
      <dgm:prSet/>
      <dgm:spPr/>
      <dgm:t>
        <a:bodyPr/>
        <a:lstStyle/>
        <a:p>
          <a:endParaRPr lang="en-GB"/>
        </a:p>
      </dgm:t>
    </dgm:pt>
    <dgm:pt modelId="{B161F20E-7C3D-8E4A-90E8-D3F915F04382}">
      <dgm:prSet/>
      <dgm:spPr>
        <a:ln>
          <a:solidFill>
            <a:srgbClr val="0C2C52"/>
          </a:solidFill>
        </a:ln>
      </dgm:spPr>
      <dgm:t>
        <a:bodyPr/>
        <a:lstStyle/>
        <a:p>
          <a:r>
            <a:rPr lang="en-GB">
              <a:solidFill>
                <a:srgbClr val="0C2C52"/>
              </a:solidFill>
            </a:rPr>
            <a:t>Rules for working with law enforcement</a:t>
          </a:r>
        </a:p>
      </dgm:t>
    </dgm:pt>
    <dgm:pt modelId="{A24A4719-0DFF-ED49-9FD0-6EBA37E45942}" type="parTrans" cxnId="{DC329B05-B54E-0747-9B9D-B0DF02A4DBFF}">
      <dgm:prSet/>
      <dgm:spPr/>
      <dgm:t>
        <a:bodyPr/>
        <a:lstStyle/>
        <a:p>
          <a:endParaRPr lang="en-GB"/>
        </a:p>
      </dgm:t>
    </dgm:pt>
    <dgm:pt modelId="{53777CAE-612B-5442-9C78-276DB73B8E06}" type="sibTrans" cxnId="{DC329B05-B54E-0747-9B9D-B0DF02A4DBFF}">
      <dgm:prSet/>
      <dgm:spPr/>
      <dgm:t>
        <a:bodyPr/>
        <a:lstStyle/>
        <a:p>
          <a:endParaRPr lang="en-GB"/>
        </a:p>
      </dgm:t>
    </dgm:pt>
    <dgm:pt modelId="{DD07DAE6-DB2E-1941-BF5B-D3C26590C0B3}">
      <dgm:prSet/>
      <dgm:spPr>
        <a:ln>
          <a:solidFill>
            <a:srgbClr val="0C2C52"/>
          </a:solidFill>
        </a:ln>
      </dgm:spPr>
      <dgm:t>
        <a:bodyPr/>
        <a:lstStyle/>
        <a:p>
          <a:r>
            <a:rPr lang="en-GB">
              <a:solidFill>
                <a:srgbClr val="0C2C52"/>
              </a:solidFill>
            </a:rPr>
            <a:t>Information Sharing</a:t>
          </a:r>
        </a:p>
      </dgm:t>
    </dgm:pt>
    <dgm:pt modelId="{8D5A52D3-4F16-BE45-9B7A-026AAA0492C5}" type="parTrans" cxnId="{4AD97300-61E2-5D42-A28E-3462D399F719}">
      <dgm:prSet/>
      <dgm:spPr/>
      <dgm:t>
        <a:bodyPr/>
        <a:lstStyle/>
        <a:p>
          <a:endParaRPr lang="en-GB"/>
        </a:p>
      </dgm:t>
    </dgm:pt>
    <dgm:pt modelId="{9DFA9C73-9550-D14E-AEB0-16731D0EE099}" type="sibTrans" cxnId="{4AD97300-61E2-5D42-A28E-3462D399F719}">
      <dgm:prSet/>
      <dgm:spPr/>
      <dgm:t>
        <a:bodyPr/>
        <a:lstStyle/>
        <a:p>
          <a:endParaRPr lang="en-GB"/>
        </a:p>
      </dgm:t>
    </dgm:pt>
    <dgm:pt modelId="{A876AEE1-01C4-8C49-AA4F-BC95FB53919C}">
      <dgm:prSet/>
      <dgm:spPr>
        <a:ln>
          <a:solidFill>
            <a:srgbClr val="0C2C52"/>
          </a:solidFill>
        </a:ln>
      </dgm:spPr>
      <dgm:t>
        <a:bodyPr/>
        <a:lstStyle/>
        <a:p>
          <a:r>
            <a:rPr lang="en-GB">
              <a:solidFill>
                <a:srgbClr val="0C2C52"/>
              </a:solidFill>
            </a:rPr>
            <a:t>Vulnerability Management / Vulnerability Disclosure Policy</a:t>
          </a:r>
        </a:p>
      </dgm:t>
    </dgm:pt>
    <dgm:pt modelId="{CC67A5D1-528C-464A-AB63-CDA6189D5012}" type="parTrans" cxnId="{790CBF04-F37A-3F4A-99C3-F1F8990E2C48}">
      <dgm:prSet/>
      <dgm:spPr/>
      <dgm:t>
        <a:bodyPr/>
        <a:lstStyle/>
        <a:p>
          <a:endParaRPr lang="en-GB"/>
        </a:p>
      </dgm:t>
    </dgm:pt>
    <dgm:pt modelId="{CD364973-CA9E-2F40-8FC6-5DE82C0388E2}" type="sibTrans" cxnId="{790CBF04-F37A-3F4A-99C3-F1F8990E2C48}">
      <dgm:prSet/>
      <dgm:spPr/>
      <dgm:t>
        <a:bodyPr/>
        <a:lstStyle/>
        <a:p>
          <a:endParaRPr lang="en-GB"/>
        </a:p>
      </dgm:t>
    </dgm:pt>
    <dgm:pt modelId="{6E1539C1-4718-224A-9F17-DFADB0EBBCD0}">
      <dgm:prSet/>
      <dgm:spPr>
        <a:ln>
          <a:solidFill>
            <a:srgbClr val="0C2C52"/>
          </a:solidFill>
        </a:ln>
      </dgm:spPr>
      <dgm:t>
        <a:bodyPr/>
        <a:lstStyle/>
        <a:p>
          <a:r>
            <a:rPr lang="en-GB" b="1" dirty="0">
              <a:solidFill>
                <a:srgbClr val="0C2C52"/>
              </a:solidFill>
            </a:rPr>
            <a:t>Prepare to recognise and handle legal notices</a:t>
          </a:r>
          <a:endParaRPr lang="en-GB" dirty="0">
            <a:solidFill>
              <a:srgbClr val="0C2C52"/>
            </a:solidFill>
          </a:endParaRPr>
        </a:p>
      </dgm:t>
    </dgm:pt>
    <dgm:pt modelId="{67419BF0-B013-3449-9FAC-15D149C7B2E6}" type="parTrans" cxnId="{41C645E9-9536-EE44-8A92-8F29F510CD28}">
      <dgm:prSet/>
      <dgm:spPr/>
      <dgm:t>
        <a:bodyPr/>
        <a:lstStyle/>
        <a:p>
          <a:endParaRPr lang="en-GB"/>
        </a:p>
      </dgm:t>
    </dgm:pt>
    <dgm:pt modelId="{B1A5B3D0-D98B-1343-A731-A54827CDFABF}" type="sibTrans" cxnId="{41C645E9-9536-EE44-8A92-8F29F510CD28}">
      <dgm:prSet/>
      <dgm:spPr/>
      <dgm:t>
        <a:bodyPr/>
        <a:lstStyle/>
        <a:p>
          <a:endParaRPr lang="en-GB"/>
        </a:p>
      </dgm:t>
    </dgm:pt>
    <dgm:pt modelId="{AC3A238C-ABAE-574E-9100-B69B63C95238}">
      <dgm:prSet/>
      <dgm:spPr>
        <a:ln>
          <a:solidFill>
            <a:srgbClr val="0C2C52"/>
          </a:solidFill>
        </a:ln>
      </dgm:spPr>
      <dgm:t>
        <a:bodyPr/>
        <a:lstStyle/>
        <a:p>
          <a:r>
            <a:rPr lang="en-GB" b="1">
              <a:solidFill>
                <a:srgbClr val="0C2C52"/>
              </a:solidFill>
            </a:rPr>
            <a:t>Make sure policies &amp; procedures support working lawfully</a:t>
          </a:r>
          <a:endParaRPr lang="en-GB">
            <a:solidFill>
              <a:srgbClr val="0C2C52"/>
            </a:solidFill>
          </a:endParaRPr>
        </a:p>
      </dgm:t>
    </dgm:pt>
    <dgm:pt modelId="{613E7BCA-C8D2-2946-9DC4-F3234BBDBE73}" type="parTrans" cxnId="{D8D50901-EE2B-D045-BA58-47D7DD397668}">
      <dgm:prSet/>
      <dgm:spPr/>
      <dgm:t>
        <a:bodyPr/>
        <a:lstStyle/>
        <a:p>
          <a:endParaRPr lang="en-GB"/>
        </a:p>
      </dgm:t>
    </dgm:pt>
    <dgm:pt modelId="{ACC3B9F9-137D-B54A-B817-D86F0C86D457}" type="sibTrans" cxnId="{D8D50901-EE2B-D045-BA58-47D7DD397668}">
      <dgm:prSet/>
      <dgm:spPr/>
      <dgm:t>
        <a:bodyPr/>
        <a:lstStyle/>
        <a:p>
          <a:endParaRPr lang="en-GB"/>
        </a:p>
      </dgm:t>
    </dgm:pt>
    <dgm:pt modelId="{469A1638-5994-2244-8CE7-6F126E3B45DB}" type="pres">
      <dgm:prSet presAssocID="{45A84268-6A49-4643-A52C-C3DDB74B79BE}" presName="Name0" presStyleCnt="0">
        <dgm:presLayoutVars>
          <dgm:dir/>
          <dgm:resizeHandles val="exact"/>
        </dgm:presLayoutVars>
      </dgm:prSet>
      <dgm:spPr/>
    </dgm:pt>
    <dgm:pt modelId="{0107A6F9-ECD9-4F42-98C2-06EF7AEBBF28}" type="pres">
      <dgm:prSet presAssocID="{C40DD7AB-7C8C-B242-B8B0-84BCB92A987E}" presName="composite" presStyleCnt="0"/>
      <dgm:spPr/>
    </dgm:pt>
    <dgm:pt modelId="{69F98B74-CCA0-1A44-92DB-A2EC33611A7F}" type="pres">
      <dgm:prSet presAssocID="{C40DD7AB-7C8C-B242-B8B0-84BCB92A987E}" presName="rect1" presStyleLbl="trAlignAcc1" presStyleIdx="0" presStyleCnt="4">
        <dgm:presLayoutVars>
          <dgm:bulletEnabled val="1"/>
        </dgm:presLayoutVars>
      </dgm:prSet>
      <dgm:spPr/>
    </dgm:pt>
    <dgm:pt modelId="{A30EA375-125A-E74C-B78F-44D7B00D059E}" type="pres">
      <dgm:prSet presAssocID="{C40DD7AB-7C8C-B242-B8B0-84BCB92A987E}" presName="rect2" presStyleLbl="fgImgPlace1" presStyleIdx="0" presStyleCnt="4"/>
      <dgm:spPr>
        <a:blipFill rotWithShape="1">
          <a:blip xmlns:r="http://schemas.openxmlformats.org/officeDocument/2006/relationships" r:embed="rId1">
            <a:extLst>
              <a:ext uri="{96DAC541-7B7A-43D3-8B79-37D633B846F1}">
                <asvg:svgBlip xmlns:asvg="http://schemas.microsoft.com/office/drawing/2016/SVG/main" r:embed="rId2"/>
              </a:ext>
            </a:extLst>
          </a:blip>
          <a:srcRect/>
          <a:stretch>
            <a:fillRect l="-25000" r="-25000"/>
          </a:stretch>
        </a:blipFill>
      </dgm:spPr>
    </dgm:pt>
    <dgm:pt modelId="{15DB7935-F4D1-634E-A5B8-398265F313B4}" type="pres">
      <dgm:prSet presAssocID="{81FBBE0C-836A-2F4F-9361-9E7F23F64A41}" presName="sibTrans" presStyleCnt="0"/>
      <dgm:spPr/>
    </dgm:pt>
    <dgm:pt modelId="{8BC38FF5-CC4F-5140-A68C-AFD552E9524B}" type="pres">
      <dgm:prSet presAssocID="{F450CBF5-2103-3941-A1F9-6FC645040D94}" presName="composite" presStyleCnt="0"/>
      <dgm:spPr/>
    </dgm:pt>
    <dgm:pt modelId="{14B381A7-2D23-0648-8609-97B80751ED97}" type="pres">
      <dgm:prSet presAssocID="{F450CBF5-2103-3941-A1F9-6FC645040D94}" presName="rect1" presStyleLbl="trAlignAcc1" presStyleIdx="1" presStyleCnt="4">
        <dgm:presLayoutVars>
          <dgm:bulletEnabled val="1"/>
        </dgm:presLayoutVars>
      </dgm:prSet>
      <dgm:spPr/>
    </dgm:pt>
    <dgm:pt modelId="{AE540B83-B584-4F42-BFBC-3FD272FEFAE8}" type="pres">
      <dgm:prSet presAssocID="{F450CBF5-2103-3941-A1F9-6FC645040D94}" presName="rect2" presStyleLbl="fgImgPlace1" presStyleIdx="1" presStyleCnt="4"/>
      <dgm:spPr>
        <a:blipFill rotWithShape="1">
          <a:blip xmlns:r="http://schemas.openxmlformats.org/officeDocument/2006/relationships" r:embed="rId3">
            <a:extLst>
              <a:ext uri="{96DAC541-7B7A-43D3-8B79-37D633B846F1}">
                <asvg:svgBlip xmlns:asvg="http://schemas.microsoft.com/office/drawing/2016/SVG/main" r:embed="rId4"/>
              </a:ext>
            </a:extLst>
          </a:blip>
          <a:srcRect/>
          <a:stretch>
            <a:fillRect l="-25000" r="-25000"/>
          </a:stretch>
        </a:blipFill>
      </dgm:spPr>
    </dgm:pt>
    <dgm:pt modelId="{640EDD18-4DFA-3049-AEE6-9B6CED3457D0}" type="pres">
      <dgm:prSet presAssocID="{295DE2A2-C8BE-2A46-ADEA-554F0634411D}" presName="sibTrans" presStyleCnt="0"/>
      <dgm:spPr/>
    </dgm:pt>
    <dgm:pt modelId="{EDABDB0F-91FF-D841-96C2-9A26294B2656}" type="pres">
      <dgm:prSet presAssocID="{6E1539C1-4718-224A-9F17-DFADB0EBBCD0}" presName="composite" presStyleCnt="0"/>
      <dgm:spPr/>
    </dgm:pt>
    <dgm:pt modelId="{BC469E3D-7DC5-DB48-BCD9-3D7E2D18C991}" type="pres">
      <dgm:prSet presAssocID="{6E1539C1-4718-224A-9F17-DFADB0EBBCD0}" presName="rect1" presStyleLbl="trAlignAcc1" presStyleIdx="2" presStyleCnt="4">
        <dgm:presLayoutVars>
          <dgm:bulletEnabled val="1"/>
        </dgm:presLayoutVars>
      </dgm:prSet>
      <dgm:spPr/>
    </dgm:pt>
    <dgm:pt modelId="{41E4D189-55EC-7A43-943D-C822A1D8702B}" type="pres">
      <dgm:prSet presAssocID="{6E1539C1-4718-224A-9F17-DFADB0EBBCD0}" presName="rect2" presStyleLbl="fgImgPlace1" presStyleIdx="2" presStyleCnt="4"/>
      <dgm:spPr>
        <a:blipFill rotWithShape="1">
          <a:blip xmlns:r="http://schemas.openxmlformats.org/officeDocument/2006/relationships" r:embed="rId5">
            <a:extLst>
              <a:ext uri="{96DAC541-7B7A-43D3-8B79-37D633B846F1}">
                <asvg:svgBlip xmlns:asvg="http://schemas.microsoft.com/office/drawing/2016/SVG/main" r:embed="rId6"/>
              </a:ext>
            </a:extLst>
          </a:blip>
          <a:srcRect/>
          <a:stretch>
            <a:fillRect l="-25000" r="-25000"/>
          </a:stretch>
        </a:blipFill>
      </dgm:spPr>
    </dgm:pt>
    <dgm:pt modelId="{E48364AF-0B83-9141-B16D-6FD914CE66EE}" type="pres">
      <dgm:prSet presAssocID="{B1A5B3D0-D98B-1343-A731-A54827CDFABF}" presName="sibTrans" presStyleCnt="0"/>
      <dgm:spPr/>
    </dgm:pt>
    <dgm:pt modelId="{75526417-E561-A74E-83AA-3D23CD799616}" type="pres">
      <dgm:prSet presAssocID="{AC3A238C-ABAE-574E-9100-B69B63C95238}" presName="composite" presStyleCnt="0"/>
      <dgm:spPr/>
    </dgm:pt>
    <dgm:pt modelId="{58AF9D15-4088-4C4B-895A-878BCB1025E4}" type="pres">
      <dgm:prSet presAssocID="{AC3A238C-ABAE-574E-9100-B69B63C95238}" presName="rect1" presStyleLbl="trAlignAcc1" presStyleIdx="3" presStyleCnt="4">
        <dgm:presLayoutVars>
          <dgm:bulletEnabled val="1"/>
        </dgm:presLayoutVars>
      </dgm:prSet>
      <dgm:spPr/>
    </dgm:pt>
    <dgm:pt modelId="{C7CC99B5-D187-C346-B7B5-76D995CA442B}" type="pres">
      <dgm:prSet presAssocID="{AC3A238C-ABAE-574E-9100-B69B63C95238}" presName="rect2" presStyleLbl="fgImgPlace1" presStyleIdx="3" presStyleCnt="4"/>
      <dgm:spPr>
        <a:blipFill rotWithShape="1">
          <a:blip xmlns:r="http://schemas.openxmlformats.org/officeDocument/2006/relationships" r:embed="rId7">
            <a:extLst>
              <a:ext uri="{96DAC541-7B7A-43D3-8B79-37D633B846F1}">
                <asvg:svgBlip xmlns:asvg="http://schemas.microsoft.com/office/drawing/2016/SVG/main" r:embed="rId8"/>
              </a:ext>
            </a:extLst>
          </a:blip>
          <a:srcRect/>
          <a:stretch>
            <a:fillRect l="-25000" r="-25000"/>
          </a:stretch>
        </a:blipFill>
      </dgm:spPr>
    </dgm:pt>
  </dgm:ptLst>
  <dgm:cxnLst>
    <dgm:cxn modelId="{4AD97300-61E2-5D42-A28E-3462D399F719}" srcId="{F450CBF5-2103-3941-A1F9-6FC645040D94}" destId="{DD07DAE6-DB2E-1941-BF5B-D3C26590C0B3}" srcOrd="4" destOrd="0" parTransId="{8D5A52D3-4F16-BE45-9B7A-026AAA0492C5}" sibTransId="{9DFA9C73-9550-D14E-AEB0-16731D0EE099}"/>
    <dgm:cxn modelId="{D8D50901-EE2B-D045-BA58-47D7DD397668}" srcId="{45A84268-6A49-4643-A52C-C3DDB74B79BE}" destId="{AC3A238C-ABAE-574E-9100-B69B63C95238}" srcOrd="3" destOrd="0" parTransId="{613E7BCA-C8D2-2946-9DC4-F3234BBDBE73}" sibTransId="{ACC3B9F9-137D-B54A-B817-D86F0C86D457}"/>
    <dgm:cxn modelId="{501E7D04-3D24-7545-BC4A-9E2217E5BE5A}" srcId="{F450CBF5-2103-3941-A1F9-6FC645040D94}" destId="{8C4836C0-B072-9D47-9025-4186277570ED}" srcOrd="1" destOrd="0" parTransId="{879294A0-09FD-7847-AB76-9354261547E1}" sibTransId="{E2B17FD7-155A-4143-8209-21E68DC98EF5}"/>
    <dgm:cxn modelId="{135CA504-7289-3F4C-999C-5ED3523DEC01}" type="presOf" srcId="{AC3A238C-ABAE-574E-9100-B69B63C95238}" destId="{58AF9D15-4088-4C4B-895A-878BCB1025E4}" srcOrd="0" destOrd="0" presId="urn:microsoft.com/office/officeart/2008/layout/PictureStrips"/>
    <dgm:cxn modelId="{790CBF04-F37A-3F4A-99C3-F1F8990E2C48}" srcId="{F450CBF5-2103-3941-A1F9-6FC645040D94}" destId="{A876AEE1-01C4-8C49-AA4F-BC95FB53919C}" srcOrd="5" destOrd="0" parTransId="{CC67A5D1-528C-464A-AB63-CDA6189D5012}" sibTransId="{CD364973-CA9E-2F40-8FC6-5DE82C0388E2}"/>
    <dgm:cxn modelId="{DC329B05-B54E-0747-9B9D-B0DF02A4DBFF}" srcId="{F450CBF5-2103-3941-A1F9-6FC645040D94}" destId="{B161F20E-7C3D-8E4A-90E8-D3F915F04382}" srcOrd="3" destOrd="0" parTransId="{A24A4719-0DFF-ED49-9FD0-6EBA37E45942}" sibTransId="{53777CAE-612B-5442-9C78-276DB73B8E06}"/>
    <dgm:cxn modelId="{50EB4D09-67DE-2C43-9298-D2C5EE0F5C11}" type="presOf" srcId="{F450CBF5-2103-3941-A1F9-6FC645040D94}" destId="{14B381A7-2D23-0648-8609-97B80751ED97}" srcOrd="0" destOrd="0" presId="urn:microsoft.com/office/officeart/2008/layout/PictureStrips"/>
    <dgm:cxn modelId="{28B6F115-216D-3F42-9172-B14375489F87}" type="presOf" srcId="{A876AEE1-01C4-8C49-AA4F-BC95FB53919C}" destId="{14B381A7-2D23-0648-8609-97B80751ED97}" srcOrd="0" destOrd="6" presId="urn:microsoft.com/office/officeart/2008/layout/PictureStrips"/>
    <dgm:cxn modelId="{DEB56B1C-A481-E146-9CEA-AB087FF83442}" type="presOf" srcId="{C40DD7AB-7C8C-B242-B8B0-84BCB92A987E}" destId="{69F98B74-CCA0-1A44-92DB-A2EC33611A7F}" srcOrd="0" destOrd="0" presId="urn:microsoft.com/office/officeart/2008/layout/PictureStrips"/>
    <dgm:cxn modelId="{B43BA73E-D4B1-EB4D-BFF3-E8786718A423}" srcId="{F450CBF5-2103-3941-A1F9-6FC645040D94}" destId="{DB70E428-B2F7-A740-835D-E26971C9FE13}" srcOrd="2" destOrd="0" parTransId="{61E5D7E7-7DEB-8B4A-A83F-FE691222DEE6}" sibTransId="{01CB0D66-F3CF-B545-A8EE-A59189C61FE0}"/>
    <dgm:cxn modelId="{F7BE343F-AB2B-0343-A6DD-849975022BAA}" type="presOf" srcId="{6E1539C1-4718-224A-9F17-DFADB0EBBCD0}" destId="{BC469E3D-7DC5-DB48-BCD9-3D7E2D18C991}" srcOrd="0" destOrd="0" presId="urn:microsoft.com/office/officeart/2008/layout/PictureStrips"/>
    <dgm:cxn modelId="{064FF75A-B2C4-5840-ADFA-4C658CCC8D1B}" srcId="{45A84268-6A49-4643-A52C-C3DDB74B79BE}" destId="{C40DD7AB-7C8C-B242-B8B0-84BCB92A987E}" srcOrd="0" destOrd="0" parTransId="{DB772E26-A166-5F4A-ADC5-C9FAEFCFBA30}" sibTransId="{81FBBE0C-836A-2F4F-9361-9E7F23F64A41}"/>
    <dgm:cxn modelId="{3CA05263-9366-2F4B-B106-83CFB1EC11BD}" type="presOf" srcId="{45A84268-6A49-4643-A52C-C3DDB74B79BE}" destId="{469A1638-5994-2244-8CE7-6F126E3B45DB}" srcOrd="0" destOrd="0" presId="urn:microsoft.com/office/officeart/2008/layout/PictureStrips"/>
    <dgm:cxn modelId="{076C0B7B-1C0D-6B47-8969-DC606D83913C}" type="presOf" srcId="{C0224DB0-03EE-FB4E-BEE3-B5AB9FE0F0BC}" destId="{14B381A7-2D23-0648-8609-97B80751ED97}" srcOrd="0" destOrd="1" presId="urn:microsoft.com/office/officeart/2008/layout/PictureStrips"/>
    <dgm:cxn modelId="{5A91E47E-610F-2244-BCD0-188BC5B7BF8F}" type="presOf" srcId="{B161F20E-7C3D-8E4A-90E8-D3F915F04382}" destId="{14B381A7-2D23-0648-8609-97B80751ED97}" srcOrd="0" destOrd="4" presId="urn:microsoft.com/office/officeart/2008/layout/PictureStrips"/>
    <dgm:cxn modelId="{E532447F-84A4-8C4F-9753-936EC489F9C6}" srcId="{45A84268-6A49-4643-A52C-C3DDB74B79BE}" destId="{F450CBF5-2103-3941-A1F9-6FC645040D94}" srcOrd="1" destOrd="0" parTransId="{5EDD8A81-9BC8-8E48-9F16-F63EEE4A0EA7}" sibTransId="{295DE2A2-C8BE-2A46-ADEA-554F0634411D}"/>
    <dgm:cxn modelId="{F33DC6A6-F86D-0A49-988F-E7E1DB2A6C88}" srcId="{F450CBF5-2103-3941-A1F9-6FC645040D94}" destId="{C0224DB0-03EE-FB4E-BEE3-B5AB9FE0F0BC}" srcOrd="0" destOrd="0" parTransId="{1457CAB6-78F6-D94E-878E-90D8BC568226}" sibTransId="{83D63A40-1BB4-4C4F-A880-40A6E81578BE}"/>
    <dgm:cxn modelId="{3A6A9DAF-4034-CA40-8D7F-01CED87BBF4E}" type="presOf" srcId="{DB70E428-B2F7-A740-835D-E26971C9FE13}" destId="{14B381A7-2D23-0648-8609-97B80751ED97}" srcOrd="0" destOrd="3" presId="urn:microsoft.com/office/officeart/2008/layout/PictureStrips"/>
    <dgm:cxn modelId="{447B70BE-6E09-9346-BA90-08BA98653F7D}" type="presOf" srcId="{8C4836C0-B072-9D47-9025-4186277570ED}" destId="{14B381A7-2D23-0648-8609-97B80751ED97}" srcOrd="0" destOrd="2" presId="urn:microsoft.com/office/officeart/2008/layout/PictureStrips"/>
    <dgm:cxn modelId="{41C645E9-9536-EE44-8A92-8F29F510CD28}" srcId="{45A84268-6A49-4643-A52C-C3DDB74B79BE}" destId="{6E1539C1-4718-224A-9F17-DFADB0EBBCD0}" srcOrd="2" destOrd="0" parTransId="{67419BF0-B013-3449-9FAC-15D149C7B2E6}" sibTransId="{B1A5B3D0-D98B-1343-A731-A54827CDFABF}"/>
    <dgm:cxn modelId="{8F783EEF-9694-AF44-903B-E662AC83F482}" type="presOf" srcId="{DD07DAE6-DB2E-1941-BF5B-D3C26590C0B3}" destId="{14B381A7-2D23-0648-8609-97B80751ED97}" srcOrd="0" destOrd="5" presId="urn:microsoft.com/office/officeart/2008/layout/PictureStrips"/>
    <dgm:cxn modelId="{F23309CD-EC4D-DF42-B06B-5637F8C6F0FE}" type="presParOf" srcId="{469A1638-5994-2244-8CE7-6F126E3B45DB}" destId="{0107A6F9-ECD9-4F42-98C2-06EF7AEBBF28}" srcOrd="0" destOrd="0" presId="urn:microsoft.com/office/officeart/2008/layout/PictureStrips"/>
    <dgm:cxn modelId="{DDDAFE5E-2D46-1942-831F-E2466C2B3D54}" type="presParOf" srcId="{0107A6F9-ECD9-4F42-98C2-06EF7AEBBF28}" destId="{69F98B74-CCA0-1A44-92DB-A2EC33611A7F}" srcOrd="0" destOrd="0" presId="urn:microsoft.com/office/officeart/2008/layout/PictureStrips"/>
    <dgm:cxn modelId="{1D7EA85E-8123-AA42-B5B0-042E11265B47}" type="presParOf" srcId="{0107A6F9-ECD9-4F42-98C2-06EF7AEBBF28}" destId="{A30EA375-125A-E74C-B78F-44D7B00D059E}" srcOrd="1" destOrd="0" presId="urn:microsoft.com/office/officeart/2008/layout/PictureStrips"/>
    <dgm:cxn modelId="{25CF4CD3-8F06-0640-B35E-C0E14AA131DC}" type="presParOf" srcId="{469A1638-5994-2244-8CE7-6F126E3B45DB}" destId="{15DB7935-F4D1-634E-A5B8-398265F313B4}" srcOrd="1" destOrd="0" presId="urn:microsoft.com/office/officeart/2008/layout/PictureStrips"/>
    <dgm:cxn modelId="{BFC97002-D483-4245-ACC3-ED9523B3AC4E}" type="presParOf" srcId="{469A1638-5994-2244-8CE7-6F126E3B45DB}" destId="{8BC38FF5-CC4F-5140-A68C-AFD552E9524B}" srcOrd="2" destOrd="0" presId="urn:microsoft.com/office/officeart/2008/layout/PictureStrips"/>
    <dgm:cxn modelId="{8080CF34-A918-B84D-AE0D-E4C8199405BD}" type="presParOf" srcId="{8BC38FF5-CC4F-5140-A68C-AFD552E9524B}" destId="{14B381A7-2D23-0648-8609-97B80751ED97}" srcOrd="0" destOrd="0" presId="urn:microsoft.com/office/officeart/2008/layout/PictureStrips"/>
    <dgm:cxn modelId="{9A28FEA8-8A51-8247-92F6-0EDAB2781A49}" type="presParOf" srcId="{8BC38FF5-CC4F-5140-A68C-AFD552E9524B}" destId="{AE540B83-B584-4F42-BFBC-3FD272FEFAE8}" srcOrd="1" destOrd="0" presId="urn:microsoft.com/office/officeart/2008/layout/PictureStrips"/>
    <dgm:cxn modelId="{063EC543-466B-4545-B00E-1E3B1FAA82FC}" type="presParOf" srcId="{469A1638-5994-2244-8CE7-6F126E3B45DB}" destId="{640EDD18-4DFA-3049-AEE6-9B6CED3457D0}" srcOrd="3" destOrd="0" presId="urn:microsoft.com/office/officeart/2008/layout/PictureStrips"/>
    <dgm:cxn modelId="{43191F39-563D-D04E-9C03-3875BBF7BC59}" type="presParOf" srcId="{469A1638-5994-2244-8CE7-6F126E3B45DB}" destId="{EDABDB0F-91FF-D841-96C2-9A26294B2656}" srcOrd="4" destOrd="0" presId="urn:microsoft.com/office/officeart/2008/layout/PictureStrips"/>
    <dgm:cxn modelId="{9950D8D9-01D5-4040-9258-98D557B69833}" type="presParOf" srcId="{EDABDB0F-91FF-D841-96C2-9A26294B2656}" destId="{BC469E3D-7DC5-DB48-BCD9-3D7E2D18C991}" srcOrd="0" destOrd="0" presId="urn:microsoft.com/office/officeart/2008/layout/PictureStrips"/>
    <dgm:cxn modelId="{39B441F2-A10D-5948-BE2A-ED66696C387C}" type="presParOf" srcId="{EDABDB0F-91FF-D841-96C2-9A26294B2656}" destId="{41E4D189-55EC-7A43-943D-C822A1D8702B}" srcOrd="1" destOrd="0" presId="urn:microsoft.com/office/officeart/2008/layout/PictureStrips"/>
    <dgm:cxn modelId="{9B698D44-B375-204F-8300-A175C39A50CC}" type="presParOf" srcId="{469A1638-5994-2244-8CE7-6F126E3B45DB}" destId="{E48364AF-0B83-9141-B16D-6FD914CE66EE}" srcOrd="5" destOrd="0" presId="urn:microsoft.com/office/officeart/2008/layout/PictureStrips"/>
    <dgm:cxn modelId="{2A737A39-6C1E-3C46-B604-230E7EC1907A}" type="presParOf" srcId="{469A1638-5994-2244-8CE7-6F126E3B45DB}" destId="{75526417-E561-A74E-83AA-3D23CD799616}" srcOrd="6" destOrd="0" presId="urn:microsoft.com/office/officeart/2008/layout/PictureStrips"/>
    <dgm:cxn modelId="{CE076E0A-31D4-C742-87C4-35A69D8DE635}" type="presParOf" srcId="{75526417-E561-A74E-83AA-3D23CD799616}" destId="{58AF9D15-4088-4C4B-895A-878BCB1025E4}" srcOrd="0" destOrd="0" presId="urn:microsoft.com/office/officeart/2008/layout/PictureStrips"/>
    <dgm:cxn modelId="{607E4054-4D13-8840-8338-BC37A24DB214}" type="presParOf" srcId="{75526417-E561-A74E-83AA-3D23CD799616}" destId="{C7CC99B5-D187-C346-B7B5-76D995CA442B}" srcOrd="1" destOrd="0" presId="urn:microsoft.com/office/officeart/2008/layout/PictureStrip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9238AD9-603E-D040-A642-2B217A0AEE4D}" type="doc">
      <dgm:prSet loTypeId="urn:microsoft.com/office/officeart/2005/8/layout/venn1" loCatId="relationship" qsTypeId="urn:microsoft.com/office/officeart/2005/8/quickstyle/simple1" qsCatId="simple" csTypeId="urn:microsoft.com/office/officeart/2005/8/colors/accent1_2" csCatId="accent1" phldr="1"/>
      <dgm:spPr/>
      <dgm:t>
        <a:bodyPr/>
        <a:lstStyle/>
        <a:p>
          <a:endParaRPr lang="en-GB"/>
        </a:p>
      </dgm:t>
    </dgm:pt>
    <dgm:pt modelId="{9D5FAEA5-3978-B048-89DB-F48B6D798826}">
      <dgm:prSet/>
      <dgm:spPr>
        <a:solidFill>
          <a:srgbClr val="0C2C52">
            <a:alpha val="50000"/>
          </a:srgbClr>
        </a:solidFill>
      </dgm:spPr>
      <dgm:t>
        <a:bodyPr/>
        <a:lstStyle/>
        <a:p>
          <a:r>
            <a:rPr lang="en-US" dirty="0">
              <a:solidFill>
                <a:srgbClr val="0C2C52"/>
              </a:solidFill>
            </a:rPr>
            <a:t>How to be a lawyer</a:t>
          </a:r>
          <a:endParaRPr lang="en-GB" dirty="0">
            <a:solidFill>
              <a:srgbClr val="0C2C52"/>
            </a:solidFill>
          </a:endParaRPr>
        </a:p>
      </dgm:t>
    </dgm:pt>
    <dgm:pt modelId="{0ADADE5E-8FCB-8642-A004-AA2A223BEBA5}" type="parTrans" cxnId="{0667300E-92E0-8340-9619-CD13E710E81E}">
      <dgm:prSet/>
      <dgm:spPr/>
      <dgm:t>
        <a:bodyPr/>
        <a:lstStyle/>
        <a:p>
          <a:endParaRPr lang="en-GB"/>
        </a:p>
      </dgm:t>
    </dgm:pt>
    <dgm:pt modelId="{2988FA99-CE1C-B04B-AC04-0003BBB78623}" type="sibTrans" cxnId="{0667300E-92E0-8340-9619-CD13E710E81E}">
      <dgm:prSet/>
      <dgm:spPr/>
      <dgm:t>
        <a:bodyPr/>
        <a:lstStyle/>
        <a:p>
          <a:endParaRPr lang="en-GB"/>
        </a:p>
      </dgm:t>
    </dgm:pt>
    <dgm:pt modelId="{5FAAD003-852F-0C4B-9A54-CBFEC683E75E}">
      <dgm:prSet/>
      <dgm:spPr>
        <a:solidFill>
          <a:srgbClr val="1C4161">
            <a:alpha val="50000"/>
          </a:srgbClr>
        </a:solidFill>
      </dgm:spPr>
      <dgm:t>
        <a:bodyPr/>
        <a:lstStyle/>
        <a:p>
          <a:r>
            <a:rPr lang="en-US" dirty="0">
              <a:solidFill>
                <a:srgbClr val="0C2C52"/>
              </a:solidFill>
            </a:rPr>
            <a:t>All the laws in your country</a:t>
          </a:r>
          <a:endParaRPr lang="en-GB" dirty="0">
            <a:solidFill>
              <a:srgbClr val="0C2C52"/>
            </a:solidFill>
          </a:endParaRPr>
        </a:p>
      </dgm:t>
    </dgm:pt>
    <dgm:pt modelId="{C54E12A6-597F-A245-84E6-A1B697D5FE2C}" type="parTrans" cxnId="{1D43514B-7C14-EF47-9EEC-4EF6F8C89CA9}">
      <dgm:prSet/>
      <dgm:spPr/>
      <dgm:t>
        <a:bodyPr/>
        <a:lstStyle/>
        <a:p>
          <a:endParaRPr lang="en-GB"/>
        </a:p>
      </dgm:t>
    </dgm:pt>
    <dgm:pt modelId="{BC4C223A-1A06-9248-ABB9-B24459110E3B}" type="sibTrans" cxnId="{1D43514B-7C14-EF47-9EEC-4EF6F8C89CA9}">
      <dgm:prSet/>
      <dgm:spPr/>
      <dgm:t>
        <a:bodyPr/>
        <a:lstStyle/>
        <a:p>
          <a:endParaRPr lang="en-GB"/>
        </a:p>
      </dgm:t>
    </dgm:pt>
    <dgm:pt modelId="{1942866D-976E-2E44-A857-5328535984D5}">
      <dgm:prSet/>
      <dgm:spPr>
        <a:solidFill>
          <a:srgbClr val="0C2C52">
            <a:alpha val="50000"/>
          </a:srgbClr>
        </a:solidFill>
      </dgm:spPr>
      <dgm:t>
        <a:bodyPr/>
        <a:lstStyle/>
        <a:p>
          <a:r>
            <a:rPr lang="en-US" dirty="0">
              <a:solidFill>
                <a:srgbClr val="0C2C52"/>
              </a:solidFill>
            </a:rPr>
            <a:t>All the answers for every scenario </a:t>
          </a:r>
          <a:endParaRPr lang="en-GB" dirty="0">
            <a:solidFill>
              <a:srgbClr val="0C2C52"/>
            </a:solidFill>
          </a:endParaRPr>
        </a:p>
      </dgm:t>
    </dgm:pt>
    <dgm:pt modelId="{445E0FCB-13D3-C34F-80CE-AFA92FACBAF6}" type="parTrans" cxnId="{A2B0C5A3-632D-E540-B748-29FAA4662D88}">
      <dgm:prSet/>
      <dgm:spPr/>
      <dgm:t>
        <a:bodyPr/>
        <a:lstStyle/>
        <a:p>
          <a:endParaRPr lang="en-GB"/>
        </a:p>
      </dgm:t>
    </dgm:pt>
    <dgm:pt modelId="{A646E58F-04F4-1C4C-BAFB-2291E69CCE08}" type="sibTrans" cxnId="{A2B0C5A3-632D-E540-B748-29FAA4662D88}">
      <dgm:prSet/>
      <dgm:spPr/>
      <dgm:t>
        <a:bodyPr/>
        <a:lstStyle/>
        <a:p>
          <a:endParaRPr lang="en-GB"/>
        </a:p>
      </dgm:t>
    </dgm:pt>
    <dgm:pt modelId="{149AA20A-8636-684C-8BF6-3FBC8CE537FC}" type="pres">
      <dgm:prSet presAssocID="{F9238AD9-603E-D040-A642-2B217A0AEE4D}" presName="compositeShape" presStyleCnt="0">
        <dgm:presLayoutVars>
          <dgm:chMax val="7"/>
          <dgm:dir/>
          <dgm:resizeHandles val="exact"/>
        </dgm:presLayoutVars>
      </dgm:prSet>
      <dgm:spPr/>
    </dgm:pt>
    <dgm:pt modelId="{C244517B-6127-CF4C-8349-B4EDCE59D59D}" type="pres">
      <dgm:prSet presAssocID="{9D5FAEA5-3978-B048-89DB-F48B6D798826}" presName="circ1" presStyleLbl="vennNode1" presStyleIdx="0" presStyleCnt="3"/>
      <dgm:spPr/>
    </dgm:pt>
    <dgm:pt modelId="{E02A60DB-0C90-C540-A27D-8EF668E6E5C5}" type="pres">
      <dgm:prSet presAssocID="{9D5FAEA5-3978-B048-89DB-F48B6D798826}" presName="circ1Tx" presStyleLbl="revTx" presStyleIdx="0" presStyleCnt="0">
        <dgm:presLayoutVars>
          <dgm:chMax val="0"/>
          <dgm:chPref val="0"/>
          <dgm:bulletEnabled val="1"/>
        </dgm:presLayoutVars>
      </dgm:prSet>
      <dgm:spPr/>
    </dgm:pt>
    <dgm:pt modelId="{76E082C0-6FBD-1C4F-A616-5FD4E01C76DB}" type="pres">
      <dgm:prSet presAssocID="{5FAAD003-852F-0C4B-9A54-CBFEC683E75E}" presName="circ2" presStyleLbl="vennNode1" presStyleIdx="1" presStyleCnt="3"/>
      <dgm:spPr/>
    </dgm:pt>
    <dgm:pt modelId="{59A0A8E2-3392-B74B-9B66-0689B3D0754E}" type="pres">
      <dgm:prSet presAssocID="{5FAAD003-852F-0C4B-9A54-CBFEC683E75E}" presName="circ2Tx" presStyleLbl="revTx" presStyleIdx="0" presStyleCnt="0">
        <dgm:presLayoutVars>
          <dgm:chMax val="0"/>
          <dgm:chPref val="0"/>
          <dgm:bulletEnabled val="1"/>
        </dgm:presLayoutVars>
      </dgm:prSet>
      <dgm:spPr/>
    </dgm:pt>
    <dgm:pt modelId="{C46D9FF0-F7A7-A346-85F5-587A049E7A73}" type="pres">
      <dgm:prSet presAssocID="{1942866D-976E-2E44-A857-5328535984D5}" presName="circ3" presStyleLbl="vennNode1" presStyleIdx="2" presStyleCnt="3"/>
      <dgm:spPr/>
    </dgm:pt>
    <dgm:pt modelId="{7E6080F5-F4ED-FF43-AA77-95C4EC1ADBCE}" type="pres">
      <dgm:prSet presAssocID="{1942866D-976E-2E44-A857-5328535984D5}" presName="circ3Tx" presStyleLbl="revTx" presStyleIdx="0" presStyleCnt="0">
        <dgm:presLayoutVars>
          <dgm:chMax val="0"/>
          <dgm:chPref val="0"/>
          <dgm:bulletEnabled val="1"/>
        </dgm:presLayoutVars>
      </dgm:prSet>
      <dgm:spPr/>
    </dgm:pt>
  </dgm:ptLst>
  <dgm:cxnLst>
    <dgm:cxn modelId="{C6A8A50A-47D9-2349-A7CA-516662F3E428}" type="presOf" srcId="{1942866D-976E-2E44-A857-5328535984D5}" destId="{7E6080F5-F4ED-FF43-AA77-95C4EC1ADBCE}" srcOrd="1" destOrd="0" presId="urn:microsoft.com/office/officeart/2005/8/layout/venn1"/>
    <dgm:cxn modelId="{D608FE0D-370C-5B4D-A449-A192C7C4D7A2}" type="presOf" srcId="{9D5FAEA5-3978-B048-89DB-F48B6D798826}" destId="{E02A60DB-0C90-C540-A27D-8EF668E6E5C5}" srcOrd="1" destOrd="0" presId="urn:microsoft.com/office/officeart/2005/8/layout/venn1"/>
    <dgm:cxn modelId="{0667300E-92E0-8340-9619-CD13E710E81E}" srcId="{F9238AD9-603E-D040-A642-2B217A0AEE4D}" destId="{9D5FAEA5-3978-B048-89DB-F48B6D798826}" srcOrd="0" destOrd="0" parTransId="{0ADADE5E-8FCB-8642-A004-AA2A223BEBA5}" sibTransId="{2988FA99-CE1C-B04B-AC04-0003BBB78623}"/>
    <dgm:cxn modelId="{193A1C16-5328-1E44-8030-3A31C0FBC8AA}" type="presOf" srcId="{F9238AD9-603E-D040-A642-2B217A0AEE4D}" destId="{149AA20A-8636-684C-8BF6-3FBC8CE537FC}" srcOrd="0" destOrd="0" presId="urn:microsoft.com/office/officeart/2005/8/layout/venn1"/>
    <dgm:cxn modelId="{1D43514B-7C14-EF47-9EEC-4EF6F8C89CA9}" srcId="{F9238AD9-603E-D040-A642-2B217A0AEE4D}" destId="{5FAAD003-852F-0C4B-9A54-CBFEC683E75E}" srcOrd="1" destOrd="0" parTransId="{C54E12A6-597F-A245-84E6-A1B697D5FE2C}" sibTransId="{BC4C223A-1A06-9248-ABB9-B24459110E3B}"/>
    <dgm:cxn modelId="{DDA3454D-C812-AD46-93FA-AB82016288F5}" type="presOf" srcId="{1942866D-976E-2E44-A857-5328535984D5}" destId="{C46D9FF0-F7A7-A346-85F5-587A049E7A73}" srcOrd="0" destOrd="0" presId="urn:microsoft.com/office/officeart/2005/8/layout/venn1"/>
    <dgm:cxn modelId="{28B05F73-02F3-584B-96F7-D1F74E78948C}" type="presOf" srcId="{5FAAD003-852F-0C4B-9A54-CBFEC683E75E}" destId="{76E082C0-6FBD-1C4F-A616-5FD4E01C76DB}" srcOrd="0" destOrd="0" presId="urn:microsoft.com/office/officeart/2005/8/layout/venn1"/>
    <dgm:cxn modelId="{71BECA93-E2A0-9F42-BBBB-8ECC1940A652}" type="presOf" srcId="{9D5FAEA5-3978-B048-89DB-F48B6D798826}" destId="{C244517B-6127-CF4C-8349-B4EDCE59D59D}" srcOrd="0" destOrd="0" presId="urn:microsoft.com/office/officeart/2005/8/layout/venn1"/>
    <dgm:cxn modelId="{9A5E9C9E-6470-8E49-87E2-FC6960403C40}" type="presOf" srcId="{5FAAD003-852F-0C4B-9A54-CBFEC683E75E}" destId="{59A0A8E2-3392-B74B-9B66-0689B3D0754E}" srcOrd="1" destOrd="0" presId="urn:microsoft.com/office/officeart/2005/8/layout/venn1"/>
    <dgm:cxn modelId="{A2B0C5A3-632D-E540-B748-29FAA4662D88}" srcId="{F9238AD9-603E-D040-A642-2B217A0AEE4D}" destId="{1942866D-976E-2E44-A857-5328535984D5}" srcOrd="2" destOrd="0" parTransId="{445E0FCB-13D3-C34F-80CE-AFA92FACBAF6}" sibTransId="{A646E58F-04F4-1C4C-BAFB-2291E69CCE08}"/>
    <dgm:cxn modelId="{A89303FB-C3C6-4C4A-8919-2773192D2229}" type="presParOf" srcId="{149AA20A-8636-684C-8BF6-3FBC8CE537FC}" destId="{C244517B-6127-CF4C-8349-B4EDCE59D59D}" srcOrd="0" destOrd="0" presId="urn:microsoft.com/office/officeart/2005/8/layout/venn1"/>
    <dgm:cxn modelId="{62F3839C-CB5D-B748-853C-A8F1154A2B63}" type="presParOf" srcId="{149AA20A-8636-684C-8BF6-3FBC8CE537FC}" destId="{E02A60DB-0C90-C540-A27D-8EF668E6E5C5}" srcOrd="1" destOrd="0" presId="urn:microsoft.com/office/officeart/2005/8/layout/venn1"/>
    <dgm:cxn modelId="{01598C8E-3341-304A-BC87-D11667C54B45}" type="presParOf" srcId="{149AA20A-8636-684C-8BF6-3FBC8CE537FC}" destId="{76E082C0-6FBD-1C4F-A616-5FD4E01C76DB}" srcOrd="2" destOrd="0" presId="urn:microsoft.com/office/officeart/2005/8/layout/venn1"/>
    <dgm:cxn modelId="{9C3E902A-0904-2E4A-B2C5-6213AECBAD2E}" type="presParOf" srcId="{149AA20A-8636-684C-8BF6-3FBC8CE537FC}" destId="{59A0A8E2-3392-B74B-9B66-0689B3D0754E}" srcOrd="3" destOrd="0" presId="urn:microsoft.com/office/officeart/2005/8/layout/venn1"/>
    <dgm:cxn modelId="{20E525E4-7C26-944A-B98F-B3693CD940EC}" type="presParOf" srcId="{149AA20A-8636-684C-8BF6-3FBC8CE537FC}" destId="{C46D9FF0-F7A7-A346-85F5-587A049E7A73}" srcOrd="4" destOrd="0" presId="urn:microsoft.com/office/officeart/2005/8/layout/venn1"/>
    <dgm:cxn modelId="{56DB8893-67B2-AF41-9A61-49797AFEEBD3}" type="presParOf" srcId="{149AA20A-8636-684C-8BF6-3FBC8CE537FC}" destId="{7E6080F5-F4ED-FF43-AA77-95C4EC1ADBCE}" srcOrd="5" destOrd="0" presId="urn:microsoft.com/office/officeart/2005/8/layout/ven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19B05AD-AA11-7A4F-A95A-9E28FF6A2F15}" type="doc">
      <dgm:prSet loTypeId="urn:microsoft.com/office/officeart/2008/layout/HexagonCluster" loCatId="pyramid" qsTypeId="urn:microsoft.com/office/officeart/2005/8/quickstyle/simple1" qsCatId="simple" csTypeId="urn:microsoft.com/office/officeart/2005/8/colors/accent0_3" csCatId="mainScheme" phldr="1"/>
      <dgm:spPr/>
      <dgm:t>
        <a:bodyPr/>
        <a:lstStyle/>
        <a:p>
          <a:endParaRPr lang="en-US"/>
        </a:p>
      </dgm:t>
    </dgm:pt>
    <dgm:pt modelId="{0D71CD88-3905-1C4D-95B0-C4EFEACE2FB9}">
      <dgm:prSet/>
      <dgm:spPr>
        <a:solidFill>
          <a:srgbClr val="0C2C52"/>
        </a:solidFill>
        <a:ln>
          <a:noFill/>
        </a:ln>
      </dgm:spPr>
      <dgm:t>
        <a:bodyPr/>
        <a:lstStyle/>
        <a:p>
          <a:r>
            <a:rPr lang="en-US"/>
            <a:t>CSIRTs and the Law</a:t>
          </a:r>
          <a:endParaRPr lang="en-GB"/>
        </a:p>
      </dgm:t>
    </dgm:pt>
    <dgm:pt modelId="{6CADA2D0-4C46-3940-A193-8B135876F53B}" type="parTrans" cxnId="{E3E8B2F0-8D73-484A-8604-27307478178D}">
      <dgm:prSet/>
      <dgm:spPr/>
      <dgm:t>
        <a:bodyPr/>
        <a:lstStyle/>
        <a:p>
          <a:endParaRPr lang="en-US"/>
        </a:p>
      </dgm:t>
    </dgm:pt>
    <dgm:pt modelId="{FD7B81CF-BDDB-C941-A096-FA2729773032}" type="sibTrans" cxnId="{E3E8B2F0-8D73-484A-8604-27307478178D}">
      <dgm:prSet/>
      <dgm:spPr>
        <a:blipFill rotWithShape="1">
          <a:blip xmlns:r="http://schemas.openxmlformats.org/officeDocument/2006/relationships" r:embed="rId1">
            <a:extLst>
              <a:ext uri="{28A0092B-C50C-407E-A947-70E740481C1C}">
                <a14:useLocalDpi xmlns:a14="http://schemas.microsoft.com/office/drawing/2010/main" val="0"/>
              </a:ext>
            </a:extLst>
          </a:blip>
          <a:srcRect/>
          <a:stretch>
            <a:fillRect t="-8000" b="-8000"/>
          </a:stretch>
        </a:blipFill>
        <a:ln>
          <a:noFill/>
        </a:ln>
      </dgm:spPr>
      <dgm:t>
        <a:bodyPr/>
        <a:lstStyle/>
        <a:p>
          <a:endParaRPr lang="en-US"/>
        </a:p>
      </dgm:t>
    </dgm:pt>
    <dgm:pt modelId="{E664FFD3-95A7-EC4E-B335-CAE1313D32E1}">
      <dgm:prSet/>
      <dgm:spPr>
        <a:solidFill>
          <a:srgbClr val="0C2C52"/>
        </a:solidFill>
        <a:ln>
          <a:noFill/>
        </a:ln>
      </dgm:spPr>
      <dgm:t>
        <a:bodyPr/>
        <a:lstStyle/>
        <a:p>
          <a:r>
            <a:rPr lang="en-US"/>
            <a:t>Logging</a:t>
          </a:r>
          <a:endParaRPr lang="en-GB"/>
        </a:p>
      </dgm:t>
    </dgm:pt>
    <dgm:pt modelId="{9AF53D16-FCC8-E94E-AE68-77761503F3E9}" type="parTrans" cxnId="{5FAD9759-60FB-0549-979B-C1A0B88E4481}">
      <dgm:prSet/>
      <dgm:spPr/>
      <dgm:t>
        <a:bodyPr/>
        <a:lstStyle/>
        <a:p>
          <a:endParaRPr lang="en-US"/>
        </a:p>
      </dgm:t>
    </dgm:pt>
    <dgm:pt modelId="{F9833B42-0A05-F04A-8304-A302FD48BFFF}" type="sibTrans" cxnId="{5FAD9759-60FB-0549-979B-C1A0B88E4481}">
      <dgm:prSet/>
      <dgm:spPr>
        <a:blipFill rotWithShape="1">
          <a:blip xmlns:r="http://schemas.openxmlformats.org/officeDocument/2006/relationships" r:embed="rId2">
            <a:extLst>
              <a:ext uri="{28A0092B-C50C-407E-A947-70E740481C1C}">
                <a14:useLocalDpi xmlns:a14="http://schemas.microsoft.com/office/drawing/2010/main" val="0"/>
              </a:ext>
            </a:extLst>
          </a:blip>
          <a:srcRect/>
          <a:stretch>
            <a:fillRect t="-8000" b="-8000"/>
          </a:stretch>
        </a:blipFill>
        <a:ln>
          <a:noFill/>
        </a:ln>
      </dgm:spPr>
      <dgm:t>
        <a:bodyPr/>
        <a:lstStyle/>
        <a:p>
          <a:endParaRPr lang="en-US"/>
        </a:p>
      </dgm:t>
    </dgm:pt>
    <dgm:pt modelId="{90FE4813-44FA-A44C-973B-69FB44CBC475}">
      <dgm:prSet/>
      <dgm:spPr>
        <a:solidFill>
          <a:srgbClr val="0C2C52"/>
        </a:solidFill>
        <a:ln>
          <a:noFill/>
        </a:ln>
      </dgm:spPr>
      <dgm:t>
        <a:bodyPr/>
        <a:lstStyle/>
        <a:p>
          <a:r>
            <a:rPr lang="en-US"/>
            <a:t>Looking at Content</a:t>
          </a:r>
          <a:endParaRPr lang="en-GB"/>
        </a:p>
      </dgm:t>
    </dgm:pt>
    <dgm:pt modelId="{4AAE0922-12F2-8443-8EA2-FED3CF91A720}" type="parTrans" cxnId="{D8AB74E5-3494-BC46-A3FC-2A40D0464E50}">
      <dgm:prSet/>
      <dgm:spPr/>
      <dgm:t>
        <a:bodyPr/>
        <a:lstStyle/>
        <a:p>
          <a:endParaRPr lang="en-US"/>
        </a:p>
      </dgm:t>
    </dgm:pt>
    <dgm:pt modelId="{F9D26336-22FB-7448-8EC4-ED3F272DD845}" type="sibTrans" cxnId="{D8AB74E5-3494-BC46-A3FC-2A40D0464E50}">
      <dgm:prSet/>
      <dgm:spPr>
        <a:blipFill rotWithShape="1">
          <a:blip xmlns:r="http://schemas.openxmlformats.org/officeDocument/2006/relationships" r:embed="rId3">
            <a:extLst>
              <a:ext uri="{28A0092B-C50C-407E-A947-70E740481C1C}">
                <a14:useLocalDpi xmlns:a14="http://schemas.microsoft.com/office/drawing/2010/main" val="0"/>
              </a:ext>
            </a:extLst>
          </a:blip>
          <a:srcRect/>
          <a:stretch>
            <a:fillRect t="-8000" b="-8000"/>
          </a:stretch>
        </a:blipFill>
        <a:ln>
          <a:noFill/>
        </a:ln>
      </dgm:spPr>
      <dgm:t>
        <a:bodyPr/>
        <a:lstStyle/>
        <a:p>
          <a:endParaRPr lang="en-US"/>
        </a:p>
      </dgm:t>
    </dgm:pt>
    <dgm:pt modelId="{1B9C96B5-61DE-E145-B194-4E5BEF7886CE}">
      <dgm:prSet/>
      <dgm:spPr>
        <a:solidFill>
          <a:srgbClr val="0C2C52"/>
        </a:solidFill>
        <a:ln>
          <a:noFill/>
        </a:ln>
      </dgm:spPr>
      <dgm:t>
        <a:bodyPr/>
        <a:lstStyle/>
        <a:p>
          <a:r>
            <a:rPr lang="en-US"/>
            <a:t>Scanning for Vulnerabilities</a:t>
          </a:r>
          <a:endParaRPr lang="en-GB"/>
        </a:p>
      </dgm:t>
    </dgm:pt>
    <dgm:pt modelId="{CD91EF50-D1E2-9C47-A3E7-6261EC5C2A64}" type="parTrans" cxnId="{F1043E4B-6292-6A4C-8E2D-DA51677E2C75}">
      <dgm:prSet/>
      <dgm:spPr/>
      <dgm:t>
        <a:bodyPr/>
        <a:lstStyle/>
        <a:p>
          <a:endParaRPr lang="en-US"/>
        </a:p>
      </dgm:t>
    </dgm:pt>
    <dgm:pt modelId="{F435A900-16FB-9247-A102-B9B0806A86CF}" type="sibTrans" cxnId="{F1043E4B-6292-6A4C-8E2D-DA51677E2C75}">
      <dgm:prSet/>
      <dgm:spPr>
        <a:blipFill rotWithShape="1">
          <a:blip xmlns:r="http://schemas.openxmlformats.org/officeDocument/2006/relationships" r:embed="rId4">
            <a:extLst>
              <a:ext uri="{28A0092B-C50C-407E-A947-70E740481C1C}">
                <a14:useLocalDpi xmlns:a14="http://schemas.microsoft.com/office/drawing/2010/main" val="0"/>
              </a:ext>
            </a:extLst>
          </a:blip>
          <a:srcRect/>
          <a:stretch>
            <a:fillRect t="-8000" b="-8000"/>
          </a:stretch>
        </a:blipFill>
        <a:ln>
          <a:noFill/>
        </a:ln>
      </dgm:spPr>
      <dgm:t>
        <a:bodyPr/>
        <a:lstStyle/>
        <a:p>
          <a:endParaRPr lang="en-US"/>
        </a:p>
      </dgm:t>
    </dgm:pt>
    <dgm:pt modelId="{D76DB7F8-1015-B745-8D14-5A8A89CD01FA}">
      <dgm:prSet/>
      <dgm:spPr>
        <a:solidFill>
          <a:srgbClr val="0C2C52"/>
        </a:solidFill>
        <a:ln>
          <a:noFill/>
        </a:ln>
      </dgm:spPr>
      <dgm:t>
        <a:bodyPr/>
        <a:lstStyle/>
        <a:p>
          <a:r>
            <a:rPr lang="en-US" dirty="0"/>
            <a:t>Takedown Requests</a:t>
          </a:r>
          <a:endParaRPr lang="en-GB" dirty="0"/>
        </a:p>
      </dgm:t>
    </dgm:pt>
    <dgm:pt modelId="{0CF7EFDA-C6E5-CA4D-A60C-B2E28916898F}" type="parTrans" cxnId="{6ECD2AFF-9206-B84D-9163-A10F1A12AE71}">
      <dgm:prSet/>
      <dgm:spPr/>
      <dgm:t>
        <a:bodyPr/>
        <a:lstStyle/>
        <a:p>
          <a:endParaRPr lang="en-US"/>
        </a:p>
      </dgm:t>
    </dgm:pt>
    <dgm:pt modelId="{25A066CF-7317-8841-8AD7-C947D3048E61}" type="sibTrans" cxnId="{6ECD2AFF-9206-B84D-9163-A10F1A12AE71}">
      <dgm:prSet/>
      <dgm:spPr>
        <a:blipFill rotWithShape="1">
          <a:blip xmlns:r="http://schemas.openxmlformats.org/officeDocument/2006/relationships" r:embed="rId5">
            <a:extLst>
              <a:ext uri="{28A0092B-C50C-407E-A947-70E740481C1C}">
                <a14:useLocalDpi xmlns:a14="http://schemas.microsoft.com/office/drawing/2010/main" val="0"/>
              </a:ext>
            </a:extLst>
          </a:blip>
          <a:srcRect/>
          <a:stretch>
            <a:fillRect t="-8000" b="-8000"/>
          </a:stretch>
        </a:blipFill>
        <a:ln>
          <a:noFill/>
        </a:ln>
      </dgm:spPr>
      <dgm:t>
        <a:bodyPr/>
        <a:lstStyle/>
        <a:p>
          <a:endParaRPr lang="en-US"/>
        </a:p>
      </dgm:t>
    </dgm:pt>
    <dgm:pt modelId="{C4B4E11F-CB1A-2C45-87F0-2BA81074CB88}">
      <dgm:prSet/>
      <dgm:spPr>
        <a:solidFill>
          <a:srgbClr val="0C2C52"/>
        </a:solidFill>
        <a:ln>
          <a:noFill/>
        </a:ln>
      </dgm:spPr>
      <dgm:t>
        <a:bodyPr/>
        <a:lstStyle/>
        <a:p>
          <a:r>
            <a:rPr lang="en-US"/>
            <a:t>Working with Law Enforcement</a:t>
          </a:r>
          <a:endParaRPr lang="en-GB"/>
        </a:p>
      </dgm:t>
    </dgm:pt>
    <dgm:pt modelId="{C7D3C744-D593-2A4B-8D7B-1DD1CA97A2EE}" type="parTrans" cxnId="{5898442C-616C-404B-8E27-A378981F12CF}">
      <dgm:prSet/>
      <dgm:spPr/>
      <dgm:t>
        <a:bodyPr/>
        <a:lstStyle/>
        <a:p>
          <a:endParaRPr lang="en-US"/>
        </a:p>
      </dgm:t>
    </dgm:pt>
    <dgm:pt modelId="{ED595F94-B221-6F42-B665-25231AA17838}" type="sibTrans" cxnId="{5898442C-616C-404B-8E27-A378981F12CF}">
      <dgm:prSet/>
      <dgm:spPr>
        <a:blipFill rotWithShape="1">
          <a:blip xmlns:r="http://schemas.openxmlformats.org/officeDocument/2006/relationships" r:embed="rId6">
            <a:extLst>
              <a:ext uri="{28A0092B-C50C-407E-A947-70E740481C1C}">
                <a14:useLocalDpi xmlns:a14="http://schemas.microsoft.com/office/drawing/2010/main" val="0"/>
              </a:ext>
            </a:extLst>
          </a:blip>
          <a:srcRect/>
          <a:stretch>
            <a:fillRect t="-8000" b="-8000"/>
          </a:stretch>
        </a:blipFill>
        <a:ln>
          <a:noFill/>
        </a:ln>
      </dgm:spPr>
      <dgm:t>
        <a:bodyPr/>
        <a:lstStyle/>
        <a:p>
          <a:endParaRPr lang="en-US"/>
        </a:p>
      </dgm:t>
    </dgm:pt>
    <dgm:pt modelId="{D5BC553F-1D18-C84F-9186-98A0FB7ED830}">
      <dgm:prSet/>
      <dgm:spPr>
        <a:solidFill>
          <a:srgbClr val="0C2C52"/>
        </a:solidFill>
        <a:ln>
          <a:noFill/>
        </a:ln>
      </dgm:spPr>
      <dgm:t>
        <a:bodyPr/>
        <a:lstStyle/>
        <a:p>
          <a:r>
            <a:rPr lang="en-US"/>
            <a:t>Working with Others</a:t>
          </a:r>
          <a:endParaRPr lang="en-GB"/>
        </a:p>
      </dgm:t>
    </dgm:pt>
    <dgm:pt modelId="{01688112-D79A-1D48-A1F4-AF3CC5BD40FD}" type="parTrans" cxnId="{FE6A844C-A03A-DC43-9258-B44E51EDE14B}">
      <dgm:prSet/>
      <dgm:spPr/>
      <dgm:t>
        <a:bodyPr/>
        <a:lstStyle/>
        <a:p>
          <a:endParaRPr lang="en-US"/>
        </a:p>
      </dgm:t>
    </dgm:pt>
    <dgm:pt modelId="{0544F31F-0F26-4749-8187-96F261F0F111}" type="sibTrans" cxnId="{FE6A844C-A03A-DC43-9258-B44E51EDE14B}">
      <dgm:prSet/>
      <dgm:spPr>
        <a:blipFill rotWithShape="1">
          <a:blip xmlns:r="http://schemas.openxmlformats.org/officeDocument/2006/relationships" r:embed="rId7">
            <a:extLst>
              <a:ext uri="{28A0092B-C50C-407E-A947-70E740481C1C}">
                <a14:useLocalDpi xmlns:a14="http://schemas.microsoft.com/office/drawing/2010/main" val="0"/>
              </a:ext>
            </a:extLst>
          </a:blip>
          <a:srcRect/>
          <a:stretch>
            <a:fillRect t="-8000" b="-8000"/>
          </a:stretch>
        </a:blipFill>
        <a:ln>
          <a:noFill/>
        </a:ln>
      </dgm:spPr>
      <dgm:t>
        <a:bodyPr/>
        <a:lstStyle/>
        <a:p>
          <a:endParaRPr lang="en-US"/>
        </a:p>
      </dgm:t>
    </dgm:pt>
    <dgm:pt modelId="{B1F442E1-97E1-AD45-AE5A-CDF087596896}">
      <dgm:prSet/>
      <dgm:spPr>
        <a:solidFill>
          <a:srgbClr val="0C2C52"/>
        </a:solidFill>
        <a:ln>
          <a:noFill/>
        </a:ln>
      </dgm:spPr>
      <dgm:t>
        <a:bodyPr/>
        <a:lstStyle/>
        <a:p>
          <a:r>
            <a:rPr lang="en-US"/>
            <a:t>Managing Vulnerabilities</a:t>
          </a:r>
          <a:endParaRPr lang="en-GB"/>
        </a:p>
      </dgm:t>
    </dgm:pt>
    <dgm:pt modelId="{AD4E0126-8363-6F45-B079-29243408E542}" type="parTrans" cxnId="{6C5E37C3-E55F-C048-B693-C9AFEB1A6B6F}">
      <dgm:prSet/>
      <dgm:spPr/>
      <dgm:t>
        <a:bodyPr/>
        <a:lstStyle/>
        <a:p>
          <a:endParaRPr lang="en-US"/>
        </a:p>
      </dgm:t>
    </dgm:pt>
    <dgm:pt modelId="{9CEA10D2-D33D-1B40-9446-7444BE876572}" type="sibTrans" cxnId="{6C5E37C3-E55F-C048-B693-C9AFEB1A6B6F}">
      <dgm:prSet/>
      <dgm:spPr>
        <a:blipFill rotWithShape="1">
          <a:blip xmlns:r="http://schemas.openxmlformats.org/officeDocument/2006/relationships" r:embed="rId8">
            <a:extLst>
              <a:ext uri="{28A0092B-C50C-407E-A947-70E740481C1C}">
                <a14:useLocalDpi xmlns:a14="http://schemas.microsoft.com/office/drawing/2010/main" val="0"/>
              </a:ext>
            </a:extLst>
          </a:blip>
          <a:srcRect/>
          <a:stretch>
            <a:fillRect t="-8000" b="-8000"/>
          </a:stretch>
        </a:blipFill>
        <a:ln>
          <a:noFill/>
        </a:ln>
      </dgm:spPr>
      <dgm:t>
        <a:bodyPr/>
        <a:lstStyle/>
        <a:p>
          <a:endParaRPr lang="en-US"/>
        </a:p>
      </dgm:t>
    </dgm:pt>
    <dgm:pt modelId="{C6D3BFC0-4CE8-2448-B2E0-8A4DA6E4027B}" type="pres">
      <dgm:prSet presAssocID="{D19B05AD-AA11-7A4F-A95A-9E28FF6A2F15}" presName="Name0" presStyleCnt="0">
        <dgm:presLayoutVars>
          <dgm:chMax val="21"/>
          <dgm:chPref val="21"/>
        </dgm:presLayoutVars>
      </dgm:prSet>
      <dgm:spPr/>
    </dgm:pt>
    <dgm:pt modelId="{D8D2EAA0-484B-094B-A93A-EEFB10D02D10}" type="pres">
      <dgm:prSet presAssocID="{0D71CD88-3905-1C4D-95B0-C4EFEACE2FB9}" presName="text1" presStyleCnt="0"/>
      <dgm:spPr/>
    </dgm:pt>
    <dgm:pt modelId="{5C27CE51-A120-8747-9739-47016836401B}" type="pres">
      <dgm:prSet presAssocID="{0D71CD88-3905-1C4D-95B0-C4EFEACE2FB9}" presName="textRepeatNode" presStyleLbl="alignNode1" presStyleIdx="0" presStyleCnt="8">
        <dgm:presLayoutVars>
          <dgm:chMax val="0"/>
          <dgm:chPref val="0"/>
          <dgm:bulletEnabled val="1"/>
        </dgm:presLayoutVars>
      </dgm:prSet>
      <dgm:spPr/>
    </dgm:pt>
    <dgm:pt modelId="{7C22703C-26BB-AA4B-97F8-F9488643B8F2}" type="pres">
      <dgm:prSet presAssocID="{0D71CD88-3905-1C4D-95B0-C4EFEACE2FB9}" presName="textaccent1" presStyleCnt="0"/>
      <dgm:spPr/>
    </dgm:pt>
    <dgm:pt modelId="{2DD6E4D3-5F23-7440-B08A-F852A57F5F98}" type="pres">
      <dgm:prSet presAssocID="{0D71CD88-3905-1C4D-95B0-C4EFEACE2FB9}" presName="accentRepeatNode" presStyleLbl="solidAlignAcc1" presStyleIdx="0" presStyleCnt="16"/>
      <dgm:spPr>
        <a:ln>
          <a:noFill/>
        </a:ln>
      </dgm:spPr>
    </dgm:pt>
    <dgm:pt modelId="{F463B219-7059-6342-A70F-9779285B6C41}" type="pres">
      <dgm:prSet presAssocID="{FD7B81CF-BDDB-C941-A096-FA2729773032}" presName="image1" presStyleCnt="0"/>
      <dgm:spPr/>
    </dgm:pt>
    <dgm:pt modelId="{91595CD5-5A4E-A440-BA45-09E051DA3C67}" type="pres">
      <dgm:prSet presAssocID="{FD7B81CF-BDDB-C941-A096-FA2729773032}" presName="imageRepeatNode" presStyleLbl="alignAcc1" presStyleIdx="0" presStyleCnt="8"/>
      <dgm:spPr/>
    </dgm:pt>
    <dgm:pt modelId="{5348AA9E-D857-0F48-B30E-BFADE739BE19}" type="pres">
      <dgm:prSet presAssocID="{FD7B81CF-BDDB-C941-A096-FA2729773032}" presName="imageaccent1" presStyleCnt="0"/>
      <dgm:spPr/>
    </dgm:pt>
    <dgm:pt modelId="{2EEFFB4D-6C22-374F-81B2-531DE6929E12}" type="pres">
      <dgm:prSet presAssocID="{FD7B81CF-BDDB-C941-A096-FA2729773032}" presName="accentRepeatNode" presStyleLbl="solidAlignAcc1" presStyleIdx="1" presStyleCnt="16"/>
      <dgm:spPr>
        <a:ln>
          <a:noFill/>
        </a:ln>
      </dgm:spPr>
    </dgm:pt>
    <dgm:pt modelId="{537B6DDE-1E50-2044-9E2E-AEA06C5C6D6B}" type="pres">
      <dgm:prSet presAssocID="{E664FFD3-95A7-EC4E-B335-CAE1313D32E1}" presName="text2" presStyleCnt="0"/>
      <dgm:spPr/>
    </dgm:pt>
    <dgm:pt modelId="{1B5D11B5-15A2-6F4A-B6BA-824BFEAB7710}" type="pres">
      <dgm:prSet presAssocID="{E664FFD3-95A7-EC4E-B335-CAE1313D32E1}" presName="textRepeatNode" presStyleLbl="alignNode1" presStyleIdx="1" presStyleCnt="8">
        <dgm:presLayoutVars>
          <dgm:chMax val="0"/>
          <dgm:chPref val="0"/>
          <dgm:bulletEnabled val="1"/>
        </dgm:presLayoutVars>
      </dgm:prSet>
      <dgm:spPr/>
    </dgm:pt>
    <dgm:pt modelId="{F2E749B3-3052-B342-A650-47E7428AC041}" type="pres">
      <dgm:prSet presAssocID="{E664FFD3-95A7-EC4E-B335-CAE1313D32E1}" presName="textaccent2" presStyleCnt="0"/>
      <dgm:spPr/>
    </dgm:pt>
    <dgm:pt modelId="{4214D6F9-9B22-2348-9222-545064E80956}" type="pres">
      <dgm:prSet presAssocID="{E664FFD3-95A7-EC4E-B335-CAE1313D32E1}" presName="accentRepeatNode" presStyleLbl="solidAlignAcc1" presStyleIdx="2" presStyleCnt="16"/>
      <dgm:spPr>
        <a:ln>
          <a:noFill/>
        </a:ln>
      </dgm:spPr>
    </dgm:pt>
    <dgm:pt modelId="{BD45201E-B803-6F4C-BA27-C3008C4695F4}" type="pres">
      <dgm:prSet presAssocID="{F9833B42-0A05-F04A-8304-A302FD48BFFF}" presName="image2" presStyleCnt="0"/>
      <dgm:spPr/>
    </dgm:pt>
    <dgm:pt modelId="{78BFB3B2-7C8D-0340-87EB-5A7032345818}" type="pres">
      <dgm:prSet presAssocID="{F9833B42-0A05-F04A-8304-A302FD48BFFF}" presName="imageRepeatNode" presStyleLbl="alignAcc1" presStyleIdx="1" presStyleCnt="8"/>
      <dgm:spPr/>
    </dgm:pt>
    <dgm:pt modelId="{2D6D010F-3706-6744-BD78-BC769CB38D75}" type="pres">
      <dgm:prSet presAssocID="{F9833B42-0A05-F04A-8304-A302FD48BFFF}" presName="imageaccent2" presStyleCnt="0"/>
      <dgm:spPr/>
    </dgm:pt>
    <dgm:pt modelId="{FC5B91FD-573E-FF45-895D-53C7EA97D6A0}" type="pres">
      <dgm:prSet presAssocID="{F9833B42-0A05-F04A-8304-A302FD48BFFF}" presName="accentRepeatNode" presStyleLbl="solidAlignAcc1" presStyleIdx="3" presStyleCnt="16"/>
      <dgm:spPr>
        <a:ln>
          <a:noFill/>
        </a:ln>
      </dgm:spPr>
    </dgm:pt>
    <dgm:pt modelId="{E8D3B581-4C06-9748-B176-D964991F431D}" type="pres">
      <dgm:prSet presAssocID="{90FE4813-44FA-A44C-973B-69FB44CBC475}" presName="text3" presStyleCnt="0"/>
      <dgm:spPr/>
    </dgm:pt>
    <dgm:pt modelId="{5C7BEAA9-F91E-7146-835A-FB5567BCF0B6}" type="pres">
      <dgm:prSet presAssocID="{90FE4813-44FA-A44C-973B-69FB44CBC475}" presName="textRepeatNode" presStyleLbl="alignNode1" presStyleIdx="2" presStyleCnt="8">
        <dgm:presLayoutVars>
          <dgm:chMax val="0"/>
          <dgm:chPref val="0"/>
          <dgm:bulletEnabled val="1"/>
        </dgm:presLayoutVars>
      </dgm:prSet>
      <dgm:spPr/>
    </dgm:pt>
    <dgm:pt modelId="{D0BA60C3-E43E-8746-A009-43F1059BB954}" type="pres">
      <dgm:prSet presAssocID="{90FE4813-44FA-A44C-973B-69FB44CBC475}" presName="textaccent3" presStyleCnt="0"/>
      <dgm:spPr/>
    </dgm:pt>
    <dgm:pt modelId="{558462AB-90A6-9846-8856-2541EE907122}" type="pres">
      <dgm:prSet presAssocID="{90FE4813-44FA-A44C-973B-69FB44CBC475}" presName="accentRepeatNode" presStyleLbl="solidAlignAcc1" presStyleIdx="4" presStyleCnt="16"/>
      <dgm:spPr>
        <a:ln>
          <a:noFill/>
        </a:ln>
      </dgm:spPr>
    </dgm:pt>
    <dgm:pt modelId="{E955160C-70AA-C349-B68A-2C0FC6ED7C8C}" type="pres">
      <dgm:prSet presAssocID="{F9D26336-22FB-7448-8EC4-ED3F272DD845}" presName="image3" presStyleCnt="0"/>
      <dgm:spPr/>
    </dgm:pt>
    <dgm:pt modelId="{307259D9-3029-CD45-8A72-3CC0FC5D02E0}" type="pres">
      <dgm:prSet presAssocID="{F9D26336-22FB-7448-8EC4-ED3F272DD845}" presName="imageRepeatNode" presStyleLbl="alignAcc1" presStyleIdx="2" presStyleCnt="8"/>
      <dgm:spPr/>
    </dgm:pt>
    <dgm:pt modelId="{DB363E0C-EB2B-6941-BE46-02BEE1A22547}" type="pres">
      <dgm:prSet presAssocID="{F9D26336-22FB-7448-8EC4-ED3F272DD845}" presName="imageaccent3" presStyleCnt="0"/>
      <dgm:spPr/>
    </dgm:pt>
    <dgm:pt modelId="{08087BE1-D249-294F-AD6A-7ABB64462EF7}" type="pres">
      <dgm:prSet presAssocID="{F9D26336-22FB-7448-8EC4-ED3F272DD845}" presName="accentRepeatNode" presStyleLbl="solidAlignAcc1" presStyleIdx="5" presStyleCnt="16"/>
      <dgm:spPr>
        <a:ln>
          <a:noFill/>
        </a:ln>
      </dgm:spPr>
    </dgm:pt>
    <dgm:pt modelId="{8F43E233-225B-AC46-8EDC-74BD53372A3F}" type="pres">
      <dgm:prSet presAssocID="{1B9C96B5-61DE-E145-B194-4E5BEF7886CE}" presName="text4" presStyleCnt="0"/>
      <dgm:spPr/>
    </dgm:pt>
    <dgm:pt modelId="{C72E1380-30C1-F142-A49C-C78F0579B917}" type="pres">
      <dgm:prSet presAssocID="{1B9C96B5-61DE-E145-B194-4E5BEF7886CE}" presName="textRepeatNode" presStyleLbl="alignNode1" presStyleIdx="3" presStyleCnt="8">
        <dgm:presLayoutVars>
          <dgm:chMax val="0"/>
          <dgm:chPref val="0"/>
          <dgm:bulletEnabled val="1"/>
        </dgm:presLayoutVars>
      </dgm:prSet>
      <dgm:spPr/>
    </dgm:pt>
    <dgm:pt modelId="{6C4979E6-4D18-5A4D-8895-25CECF50E35A}" type="pres">
      <dgm:prSet presAssocID="{1B9C96B5-61DE-E145-B194-4E5BEF7886CE}" presName="textaccent4" presStyleCnt="0"/>
      <dgm:spPr/>
    </dgm:pt>
    <dgm:pt modelId="{0BCA0DC2-537B-244F-A632-2B6A4A704895}" type="pres">
      <dgm:prSet presAssocID="{1B9C96B5-61DE-E145-B194-4E5BEF7886CE}" presName="accentRepeatNode" presStyleLbl="solidAlignAcc1" presStyleIdx="6" presStyleCnt="16"/>
      <dgm:spPr>
        <a:ln>
          <a:noFill/>
        </a:ln>
      </dgm:spPr>
    </dgm:pt>
    <dgm:pt modelId="{AD1BC682-B031-964A-83C2-11454097FC44}" type="pres">
      <dgm:prSet presAssocID="{F435A900-16FB-9247-A102-B9B0806A86CF}" presName="image4" presStyleCnt="0"/>
      <dgm:spPr/>
    </dgm:pt>
    <dgm:pt modelId="{B8511175-A29A-2F4E-9A44-762FBDC31C41}" type="pres">
      <dgm:prSet presAssocID="{F435A900-16FB-9247-A102-B9B0806A86CF}" presName="imageRepeatNode" presStyleLbl="alignAcc1" presStyleIdx="3" presStyleCnt="8"/>
      <dgm:spPr/>
    </dgm:pt>
    <dgm:pt modelId="{544E7950-C36C-A042-99CC-405E530C47C1}" type="pres">
      <dgm:prSet presAssocID="{F435A900-16FB-9247-A102-B9B0806A86CF}" presName="imageaccent4" presStyleCnt="0"/>
      <dgm:spPr/>
    </dgm:pt>
    <dgm:pt modelId="{83F5DFD5-2EE1-2948-B10C-76563C3889E1}" type="pres">
      <dgm:prSet presAssocID="{F435A900-16FB-9247-A102-B9B0806A86CF}" presName="accentRepeatNode" presStyleLbl="solidAlignAcc1" presStyleIdx="7" presStyleCnt="16"/>
      <dgm:spPr>
        <a:ln>
          <a:noFill/>
        </a:ln>
      </dgm:spPr>
    </dgm:pt>
    <dgm:pt modelId="{9138CF3A-4831-554A-8CA1-99FBB8A58E7B}" type="pres">
      <dgm:prSet presAssocID="{D76DB7F8-1015-B745-8D14-5A8A89CD01FA}" presName="text5" presStyleCnt="0"/>
      <dgm:spPr/>
    </dgm:pt>
    <dgm:pt modelId="{859AA242-A616-F146-8DB7-1718FDB24853}" type="pres">
      <dgm:prSet presAssocID="{D76DB7F8-1015-B745-8D14-5A8A89CD01FA}" presName="textRepeatNode" presStyleLbl="alignNode1" presStyleIdx="4" presStyleCnt="8">
        <dgm:presLayoutVars>
          <dgm:chMax val="0"/>
          <dgm:chPref val="0"/>
          <dgm:bulletEnabled val="1"/>
        </dgm:presLayoutVars>
      </dgm:prSet>
      <dgm:spPr/>
    </dgm:pt>
    <dgm:pt modelId="{77D4DF50-AF86-DF48-A736-732EB1F2350A}" type="pres">
      <dgm:prSet presAssocID="{D76DB7F8-1015-B745-8D14-5A8A89CD01FA}" presName="textaccent5" presStyleCnt="0"/>
      <dgm:spPr/>
    </dgm:pt>
    <dgm:pt modelId="{18AF7BCA-BBBD-254A-B7B8-F5E6ED998E55}" type="pres">
      <dgm:prSet presAssocID="{D76DB7F8-1015-B745-8D14-5A8A89CD01FA}" presName="accentRepeatNode" presStyleLbl="solidAlignAcc1" presStyleIdx="8" presStyleCnt="16"/>
      <dgm:spPr>
        <a:ln>
          <a:noFill/>
        </a:ln>
      </dgm:spPr>
    </dgm:pt>
    <dgm:pt modelId="{58B4B6A4-81E5-434F-9E37-7DFBEC7767B2}" type="pres">
      <dgm:prSet presAssocID="{25A066CF-7317-8841-8AD7-C947D3048E61}" presName="image5" presStyleCnt="0"/>
      <dgm:spPr/>
    </dgm:pt>
    <dgm:pt modelId="{7B840590-5B98-B345-AD37-321FF204ACC0}" type="pres">
      <dgm:prSet presAssocID="{25A066CF-7317-8841-8AD7-C947D3048E61}" presName="imageRepeatNode" presStyleLbl="alignAcc1" presStyleIdx="4" presStyleCnt="8"/>
      <dgm:spPr/>
    </dgm:pt>
    <dgm:pt modelId="{BBE11553-3E02-794E-A97C-9CFF4279324D}" type="pres">
      <dgm:prSet presAssocID="{25A066CF-7317-8841-8AD7-C947D3048E61}" presName="imageaccent5" presStyleCnt="0"/>
      <dgm:spPr/>
    </dgm:pt>
    <dgm:pt modelId="{4BF9CDE4-0ED2-9243-9B90-A070DBC7EBE9}" type="pres">
      <dgm:prSet presAssocID="{25A066CF-7317-8841-8AD7-C947D3048E61}" presName="accentRepeatNode" presStyleLbl="solidAlignAcc1" presStyleIdx="9" presStyleCnt="16"/>
      <dgm:spPr>
        <a:ln>
          <a:noFill/>
        </a:ln>
      </dgm:spPr>
    </dgm:pt>
    <dgm:pt modelId="{77E5E064-142A-CF4D-82D4-4DF6E44DFB8A}" type="pres">
      <dgm:prSet presAssocID="{C4B4E11F-CB1A-2C45-87F0-2BA81074CB88}" presName="text6" presStyleCnt="0"/>
      <dgm:spPr/>
    </dgm:pt>
    <dgm:pt modelId="{3F7FB3CC-2D77-B848-9117-5DEE4763962F}" type="pres">
      <dgm:prSet presAssocID="{C4B4E11F-CB1A-2C45-87F0-2BA81074CB88}" presName="textRepeatNode" presStyleLbl="alignNode1" presStyleIdx="5" presStyleCnt="8">
        <dgm:presLayoutVars>
          <dgm:chMax val="0"/>
          <dgm:chPref val="0"/>
          <dgm:bulletEnabled val="1"/>
        </dgm:presLayoutVars>
      </dgm:prSet>
      <dgm:spPr/>
    </dgm:pt>
    <dgm:pt modelId="{BA8860FD-25ED-F34D-AFBF-7C1618141695}" type="pres">
      <dgm:prSet presAssocID="{C4B4E11F-CB1A-2C45-87F0-2BA81074CB88}" presName="textaccent6" presStyleCnt="0"/>
      <dgm:spPr/>
    </dgm:pt>
    <dgm:pt modelId="{887D5798-44FF-BD49-B6AE-E71DACFE0FAD}" type="pres">
      <dgm:prSet presAssocID="{C4B4E11F-CB1A-2C45-87F0-2BA81074CB88}" presName="accentRepeatNode" presStyleLbl="solidAlignAcc1" presStyleIdx="10" presStyleCnt="16"/>
      <dgm:spPr>
        <a:ln>
          <a:noFill/>
        </a:ln>
      </dgm:spPr>
    </dgm:pt>
    <dgm:pt modelId="{D4DDCD7E-8409-774C-813F-80419C128CAF}" type="pres">
      <dgm:prSet presAssocID="{ED595F94-B221-6F42-B665-25231AA17838}" presName="image6" presStyleCnt="0"/>
      <dgm:spPr/>
    </dgm:pt>
    <dgm:pt modelId="{BC954B38-0739-F142-A593-99B2EDEDF7E0}" type="pres">
      <dgm:prSet presAssocID="{ED595F94-B221-6F42-B665-25231AA17838}" presName="imageRepeatNode" presStyleLbl="alignAcc1" presStyleIdx="5" presStyleCnt="8"/>
      <dgm:spPr/>
    </dgm:pt>
    <dgm:pt modelId="{ECF55A08-1D12-9D4F-A816-52CC010E0992}" type="pres">
      <dgm:prSet presAssocID="{ED595F94-B221-6F42-B665-25231AA17838}" presName="imageaccent6" presStyleCnt="0"/>
      <dgm:spPr/>
    </dgm:pt>
    <dgm:pt modelId="{04C970BE-76BB-184F-AEC7-3DA658CCAF74}" type="pres">
      <dgm:prSet presAssocID="{ED595F94-B221-6F42-B665-25231AA17838}" presName="accentRepeatNode" presStyleLbl="solidAlignAcc1" presStyleIdx="11" presStyleCnt="16"/>
      <dgm:spPr>
        <a:ln>
          <a:noFill/>
        </a:ln>
      </dgm:spPr>
    </dgm:pt>
    <dgm:pt modelId="{F0C5BE16-6885-4F49-A0D6-61DD9B8DAB63}" type="pres">
      <dgm:prSet presAssocID="{D5BC553F-1D18-C84F-9186-98A0FB7ED830}" presName="text7" presStyleCnt="0"/>
      <dgm:spPr/>
    </dgm:pt>
    <dgm:pt modelId="{87A14A5F-62CB-1F4C-B042-C2F8FC44E32C}" type="pres">
      <dgm:prSet presAssocID="{D5BC553F-1D18-C84F-9186-98A0FB7ED830}" presName="textRepeatNode" presStyleLbl="alignNode1" presStyleIdx="6" presStyleCnt="8">
        <dgm:presLayoutVars>
          <dgm:chMax val="0"/>
          <dgm:chPref val="0"/>
          <dgm:bulletEnabled val="1"/>
        </dgm:presLayoutVars>
      </dgm:prSet>
      <dgm:spPr/>
    </dgm:pt>
    <dgm:pt modelId="{6A6C1F9E-EC45-3045-B1FE-36717C01BB48}" type="pres">
      <dgm:prSet presAssocID="{D5BC553F-1D18-C84F-9186-98A0FB7ED830}" presName="textaccent7" presStyleCnt="0"/>
      <dgm:spPr/>
    </dgm:pt>
    <dgm:pt modelId="{DB41CB74-D70B-4143-8BB8-0974281A06D8}" type="pres">
      <dgm:prSet presAssocID="{D5BC553F-1D18-C84F-9186-98A0FB7ED830}" presName="accentRepeatNode" presStyleLbl="solidAlignAcc1" presStyleIdx="12" presStyleCnt="16"/>
      <dgm:spPr>
        <a:ln>
          <a:noFill/>
        </a:ln>
      </dgm:spPr>
    </dgm:pt>
    <dgm:pt modelId="{0DC6FC67-C48B-BD42-9777-37EF09D1391B}" type="pres">
      <dgm:prSet presAssocID="{0544F31F-0F26-4749-8187-96F261F0F111}" presName="image7" presStyleCnt="0"/>
      <dgm:spPr/>
    </dgm:pt>
    <dgm:pt modelId="{B80D8BB8-560B-7349-A25F-2A72AFA7558F}" type="pres">
      <dgm:prSet presAssocID="{0544F31F-0F26-4749-8187-96F261F0F111}" presName="imageRepeatNode" presStyleLbl="alignAcc1" presStyleIdx="6" presStyleCnt="8"/>
      <dgm:spPr/>
    </dgm:pt>
    <dgm:pt modelId="{2D16BA70-9A49-6249-B624-20DAD4176AC4}" type="pres">
      <dgm:prSet presAssocID="{0544F31F-0F26-4749-8187-96F261F0F111}" presName="imageaccent7" presStyleCnt="0"/>
      <dgm:spPr/>
    </dgm:pt>
    <dgm:pt modelId="{D5A8D168-85FF-FE4C-9C68-1EEFFFEDF29B}" type="pres">
      <dgm:prSet presAssocID="{0544F31F-0F26-4749-8187-96F261F0F111}" presName="accentRepeatNode" presStyleLbl="solidAlignAcc1" presStyleIdx="13" presStyleCnt="16"/>
      <dgm:spPr>
        <a:ln>
          <a:noFill/>
        </a:ln>
      </dgm:spPr>
    </dgm:pt>
    <dgm:pt modelId="{14067C7D-A061-8640-AFF5-BEAAE0227D04}" type="pres">
      <dgm:prSet presAssocID="{B1F442E1-97E1-AD45-AE5A-CDF087596896}" presName="text8" presStyleCnt="0"/>
      <dgm:spPr/>
    </dgm:pt>
    <dgm:pt modelId="{04FDF2E2-8614-2941-A57D-C349C3BCFF08}" type="pres">
      <dgm:prSet presAssocID="{B1F442E1-97E1-AD45-AE5A-CDF087596896}" presName="textRepeatNode" presStyleLbl="alignNode1" presStyleIdx="7" presStyleCnt="8">
        <dgm:presLayoutVars>
          <dgm:chMax val="0"/>
          <dgm:chPref val="0"/>
          <dgm:bulletEnabled val="1"/>
        </dgm:presLayoutVars>
      </dgm:prSet>
      <dgm:spPr/>
    </dgm:pt>
    <dgm:pt modelId="{CBCC9CE8-9565-2E4B-A1C3-2E69FAE79145}" type="pres">
      <dgm:prSet presAssocID="{B1F442E1-97E1-AD45-AE5A-CDF087596896}" presName="textaccent8" presStyleCnt="0"/>
      <dgm:spPr/>
    </dgm:pt>
    <dgm:pt modelId="{5F0C4FF7-6295-784E-A598-5659FF087B69}" type="pres">
      <dgm:prSet presAssocID="{B1F442E1-97E1-AD45-AE5A-CDF087596896}" presName="accentRepeatNode" presStyleLbl="solidAlignAcc1" presStyleIdx="14" presStyleCnt="16"/>
      <dgm:spPr>
        <a:ln>
          <a:noFill/>
        </a:ln>
      </dgm:spPr>
    </dgm:pt>
    <dgm:pt modelId="{A18E9ADA-19C4-0346-8410-67A0B5258BF9}" type="pres">
      <dgm:prSet presAssocID="{9CEA10D2-D33D-1B40-9446-7444BE876572}" presName="image8" presStyleCnt="0"/>
      <dgm:spPr/>
    </dgm:pt>
    <dgm:pt modelId="{2200416F-3BFA-5042-8E81-8507D4DE4AA7}" type="pres">
      <dgm:prSet presAssocID="{9CEA10D2-D33D-1B40-9446-7444BE876572}" presName="imageRepeatNode" presStyleLbl="alignAcc1" presStyleIdx="7" presStyleCnt="8"/>
      <dgm:spPr/>
    </dgm:pt>
    <dgm:pt modelId="{3028B962-C392-AF45-A9EA-65AA21F29FC7}" type="pres">
      <dgm:prSet presAssocID="{9CEA10D2-D33D-1B40-9446-7444BE876572}" presName="imageaccent8" presStyleCnt="0"/>
      <dgm:spPr/>
    </dgm:pt>
    <dgm:pt modelId="{07D7EF48-5182-3C4E-A909-946721435F6D}" type="pres">
      <dgm:prSet presAssocID="{9CEA10D2-D33D-1B40-9446-7444BE876572}" presName="accentRepeatNode" presStyleLbl="solidAlignAcc1" presStyleIdx="15" presStyleCnt="16"/>
      <dgm:spPr>
        <a:ln>
          <a:noFill/>
        </a:ln>
      </dgm:spPr>
    </dgm:pt>
  </dgm:ptLst>
  <dgm:cxnLst>
    <dgm:cxn modelId="{DD2EB80C-DADE-BE45-9360-351375BD0CC8}" type="presOf" srcId="{D19B05AD-AA11-7A4F-A95A-9E28FF6A2F15}" destId="{C6D3BFC0-4CE8-2448-B2E0-8A4DA6E4027B}" srcOrd="0" destOrd="0" presId="urn:microsoft.com/office/officeart/2008/layout/HexagonCluster"/>
    <dgm:cxn modelId="{BC79130F-0B30-9A4C-B2B3-5FA0F6F9CBDA}" type="presOf" srcId="{E664FFD3-95A7-EC4E-B335-CAE1313D32E1}" destId="{1B5D11B5-15A2-6F4A-B6BA-824BFEAB7710}" srcOrd="0" destOrd="0" presId="urn:microsoft.com/office/officeart/2008/layout/HexagonCluster"/>
    <dgm:cxn modelId="{4C27A515-5835-F04F-B8F4-EDBFBBEB3A08}" type="presOf" srcId="{F9D26336-22FB-7448-8EC4-ED3F272DD845}" destId="{307259D9-3029-CD45-8A72-3CC0FC5D02E0}" srcOrd="0" destOrd="0" presId="urn:microsoft.com/office/officeart/2008/layout/HexagonCluster"/>
    <dgm:cxn modelId="{5898442C-616C-404B-8E27-A378981F12CF}" srcId="{D19B05AD-AA11-7A4F-A95A-9E28FF6A2F15}" destId="{C4B4E11F-CB1A-2C45-87F0-2BA81074CB88}" srcOrd="5" destOrd="0" parTransId="{C7D3C744-D593-2A4B-8D7B-1DD1CA97A2EE}" sibTransId="{ED595F94-B221-6F42-B665-25231AA17838}"/>
    <dgm:cxn modelId="{6B082B3D-01A3-CB4B-9270-6F1BE1DAE906}" type="presOf" srcId="{FD7B81CF-BDDB-C941-A096-FA2729773032}" destId="{91595CD5-5A4E-A440-BA45-09E051DA3C67}" srcOrd="0" destOrd="0" presId="urn:microsoft.com/office/officeart/2008/layout/HexagonCluster"/>
    <dgm:cxn modelId="{C70C6443-9C73-5C47-B800-90C166A68D19}" type="presOf" srcId="{F435A900-16FB-9247-A102-B9B0806A86CF}" destId="{B8511175-A29A-2F4E-9A44-762FBDC31C41}" srcOrd="0" destOrd="0" presId="urn:microsoft.com/office/officeart/2008/layout/HexagonCluster"/>
    <dgm:cxn modelId="{35C83544-6BEB-4A4D-ADF8-2AC9A888349C}" type="presOf" srcId="{0544F31F-0F26-4749-8187-96F261F0F111}" destId="{B80D8BB8-560B-7349-A25F-2A72AFA7558F}" srcOrd="0" destOrd="0" presId="urn:microsoft.com/office/officeart/2008/layout/HexagonCluster"/>
    <dgm:cxn modelId="{46D92049-4F58-7446-BA18-AF293F3E19B3}" type="presOf" srcId="{D5BC553F-1D18-C84F-9186-98A0FB7ED830}" destId="{87A14A5F-62CB-1F4C-B042-C2F8FC44E32C}" srcOrd="0" destOrd="0" presId="urn:microsoft.com/office/officeart/2008/layout/HexagonCluster"/>
    <dgm:cxn modelId="{F1043E4B-6292-6A4C-8E2D-DA51677E2C75}" srcId="{D19B05AD-AA11-7A4F-A95A-9E28FF6A2F15}" destId="{1B9C96B5-61DE-E145-B194-4E5BEF7886CE}" srcOrd="3" destOrd="0" parTransId="{CD91EF50-D1E2-9C47-A3E7-6261EC5C2A64}" sibTransId="{F435A900-16FB-9247-A102-B9B0806A86CF}"/>
    <dgm:cxn modelId="{FE6A844C-A03A-DC43-9258-B44E51EDE14B}" srcId="{D19B05AD-AA11-7A4F-A95A-9E28FF6A2F15}" destId="{D5BC553F-1D18-C84F-9186-98A0FB7ED830}" srcOrd="6" destOrd="0" parTransId="{01688112-D79A-1D48-A1F4-AF3CC5BD40FD}" sibTransId="{0544F31F-0F26-4749-8187-96F261F0F111}"/>
    <dgm:cxn modelId="{5FAD9759-60FB-0549-979B-C1A0B88E4481}" srcId="{D19B05AD-AA11-7A4F-A95A-9E28FF6A2F15}" destId="{E664FFD3-95A7-EC4E-B335-CAE1313D32E1}" srcOrd="1" destOrd="0" parTransId="{9AF53D16-FCC8-E94E-AE68-77761503F3E9}" sibTransId="{F9833B42-0A05-F04A-8304-A302FD48BFFF}"/>
    <dgm:cxn modelId="{0EAA7C5D-9C17-AF4A-8754-E0EA43661E3A}" type="presOf" srcId="{D76DB7F8-1015-B745-8D14-5A8A89CD01FA}" destId="{859AA242-A616-F146-8DB7-1718FDB24853}" srcOrd="0" destOrd="0" presId="urn:microsoft.com/office/officeart/2008/layout/HexagonCluster"/>
    <dgm:cxn modelId="{F294CB82-7B9B-8C4F-B3D2-DE3F3512CB58}" type="presOf" srcId="{0D71CD88-3905-1C4D-95B0-C4EFEACE2FB9}" destId="{5C27CE51-A120-8747-9739-47016836401B}" srcOrd="0" destOrd="0" presId="urn:microsoft.com/office/officeart/2008/layout/HexagonCluster"/>
    <dgm:cxn modelId="{71E47A86-CCB0-2140-BE82-9D9141064573}" type="presOf" srcId="{9CEA10D2-D33D-1B40-9446-7444BE876572}" destId="{2200416F-3BFA-5042-8E81-8507D4DE4AA7}" srcOrd="0" destOrd="0" presId="urn:microsoft.com/office/officeart/2008/layout/HexagonCluster"/>
    <dgm:cxn modelId="{9311B08B-AE34-604A-8A3C-E19F13BD2957}" type="presOf" srcId="{B1F442E1-97E1-AD45-AE5A-CDF087596896}" destId="{04FDF2E2-8614-2941-A57D-C349C3BCFF08}" srcOrd="0" destOrd="0" presId="urn:microsoft.com/office/officeart/2008/layout/HexagonCluster"/>
    <dgm:cxn modelId="{6D61AAA0-D2A6-A64C-BA40-EE1B84EAE9DD}" type="presOf" srcId="{25A066CF-7317-8841-8AD7-C947D3048E61}" destId="{7B840590-5B98-B345-AD37-321FF204ACC0}" srcOrd="0" destOrd="0" presId="urn:microsoft.com/office/officeart/2008/layout/HexagonCluster"/>
    <dgm:cxn modelId="{54A02FA4-9510-364E-A8C1-CDC963AC0B26}" type="presOf" srcId="{1B9C96B5-61DE-E145-B194-4E5BEF7886CE}" destId="{C72E1380-30C1-F142-A49C-C78F0579B917}" srcOrd="0" destOrd="0" presId="urn:microsoft.com/office/officeart/2008/layout/HexagonCluster"/>
    <dgm:cxn modelId="{29AF34B0-3015-384D-AF19-C79697CC2E1B}" type="presOf" srcId="{90FE4813-44FA-A44C-973B-69FB44CBC475}" destId="{5C7BEAA9-F91E-7146-835A-FB5567BCF0B6}" srcOrd="0" destOrd="0" presId="urn:microsoft.com/office/officeart/2008/layout/HexagonCluster"/>
    <dgm:cxn modelId="{6C5E37C3-E55F-C048-B693-C9AFEB1A6B6F}" srcId="{D19B05AD-AA11-7A4F-A95A-9E28FF6A2F15}" destId="{B1F442E1-97E1-AD45-AE5A-CDF087596896}" srcOrd="7" destOrd="0" parTransId="{AD4E0126-8363-6F45-B079-29243408E542}" sibTransId="{9CEA10D2-D33D-1B40-9446-7444BE876572}"/>
    <dgm:cxn modelId="{9C6E9FD1-F256-D64D-907B-F242AD273029}" type="presOf" srcId="{ED595F94-B221-6F42-B665-25231AA17838}" destId="{BC954B38-0739-F142-A593-99B2EDEDF7E0}" srcOrd="0" destOrd="0" presId="urn:microsoft.com/office/officeart/2008/layout/HexagonCluster"/>
    <dgm:cxn modelId="{FA0739D6-55CE-1B45-8907-34E5B848E0AA}" type="presOf" srcId="{C4B4E11F-CB1A-2C45-87F0-2BA81074CB88}" destId="{3F7FB3CC-2D77-B848-9117-5DEE4763962F}" srcOrd="0" destOrd="0" presId="urn:microsoft.com/office/officeart/2008/layout/HexagonCluster"/>
    <dgm:cxn modelId="{D8AB74E5-3494-BC46-A3FC-2A40D0464E50}" srcId="{D19B05AD-AA11-7A4F-A95A-9E28FF6A2F15}" destId="{90FE4813-44FA-A44C-973B-69FB44CBC475}" srcOrd="2" destOrd="0" parTransId="{4AAE0922-12F2-8443-8EA2-FED3CF91A720}" sibTransId="{F9D26336-22FB-7448-8EC4-ED3F272DD845}"/>
    <dgm:cxn modelId="{E3E8B2F0-8D73-484A-8604-27307478178D}" srcId="{D19B05AD-AA11-7A4F-A95A-9E28FF6A2F15}" destId="{0D71CD88-3905-1C4D-95B0-C4EFEACE2FB9}" srcOrd="0" destOrd="0" parTransId="{6CADA2D0-4C46-3940-A193-8B135876F53B}" sibTransId="{FD7B81CF-BDDB-C941-A096-FA2729773032}"/>
    <dgm:cxn modelId="{F30D8BFA-0BD3-2D46-8682-244046DBEEDC}" type="presOf" srcId="{F9833B42-0A05-F04A-8304-A302FD48BFFF}" destId="{78BFB3B2-7C8D-0340-87EB-5A7032345818}" srcOrd="0" destOrd="0" presId="urn:microsoft.com/office/officeart/2008/layout/HexagonCluster"/>
    <dgm:cxn modelId="{6ECD2AFF-9206-B84D-9163-A10F1A12AE71}" srcId="{D19B05AD-AA11-7A4F-A95A-9E28FF6A2F15}" destId="{D76DB7F8-1015-B745-8D14-5A8A89CD01FA}" srcOrd="4" destOrd="0" parTransId="{0CF7EFDA-C6E5-CA4D-A60C-B2E28916898F}" sibTransId="{25A066CF-7317-8841-8AD7-C947D3048E61}"/>
    <dgm:cxn modelId="{E7288070-7924-944F-A56F-D5BC3445EF55}" type="presParOf" srcId="{C6D3BFC0-4CE8-2448-B2E0-8A4DA6E4027B}" destId="{D8D2EAA0-484B-094B-A93A-EEFB10D02D10}" srcOrd="0" destOrd="0" presId="urn:microsoft.com/office/officeart/2008/layout/HexagonCluster"/>
    <dgm:cxn modelId="{E256AE2C-3D34-2641-8BF2-7C589FCECFF8}" type="presParOf" srcId="{D8D2EAA0-484B-094B-A93A-EEFB10D02D10}" destId="{5C27CE51-A120-8747-9739-47016836401B}" srcOrd="0" destOrd="0" presId="urn:microsoft.com/office/officeart/2008/layout/HexagonCluster"/>
    <dgm:cxn modelId="{B8C144C0-D12C-3D4C-8787-8A11CD61A1EC}" type="presParOf" srcId="{C6D3BFC0-4CE8-2448-B2E0-8A4DA6E4027B}" destId="{7C22703C-26BB-AA4B-97F8-F9488643B8F2}" srcOrd="1" destOrd="0" presId="urn:microsoft.com/office/officeart/2008/layout/HexagonCluster"/>
    <dgm:cxn modelId="{F9706465-4EBB-4846-9BDC-CB4A00EA831F}" type="presParOf" srcId="{7C22703C-26BB-AA4B-97F8-F9488643B8F2}" destId="{2DD6E4D3-5F23-7440-B08A-F852A57F5F98}" srcOrd="0" destOrd="0" presId="urn:microsoft.com/office/officeart/2008/layout/HexagonCluster"/>
    <dgm:cxn modelId="{BFDF7A4B-EC66-5F40-B8A3-C15D111FE16D}" type="presParOf" srcId="{C6D3BFC0-4CE8-2448-B2E0-8A4DA6E4027B}" destId="{F463B219-7059-6342-A70F-9779285B6C41}" srcOrd="2" destOrd="0" presId="urn:microsoft.com/office/officeart/2008/layout/HexagonCluster"/>
    <dgm:cxn modelId="{99EB1143-7003-C84A-A605-78E843B8F492}" type="presParOf" srcId="{F463B219-7059-6342-A70F-9779285B6C41}" destId="{91595CD5-5A4E-A440-BA45-09E051DA3C67}" srcOrd="0" destOrd="0" presId="urn:microsoft.com/office/officeart/2008/layout/HexagonCluster"/>
    <dgm:cxn modelId="{9D24E897-C6A3-B841-9304-158A29495196}" type="presParOf" srcId="{C6D3BFC0-4CE8-2448-B2E0-8A4DA6E4027B}" destId="{5348AA9E-D857-0F48-B30E-BFADE739BE19}" srcOrd="3" destOrd="0" presId="urn:microsoft.com/office/officeart/2008/layout/HexagonCluster"/>
    <dgm:cxn modelId="{E8EAF0D6-9E48-1E48-B358-C966FEBF0F87}" type="presParOf" srcId="{5348AA9E-D857-0F48-B30E-BFADE739BE19}" destId="{2EEFFB4D-6C22-374F-81B2-531DE6929E12}" srcOrd="0" destOrd="0" presId="urn:microsoft.com/office/officeart/2008/layout/HexagonCluster"/>
    <dgm:cxn modelId="{1FF9999F-5AC3-DC4E-B641-E583E6280B97}" type="presParOf" srcId="{C6D3BFC0-4CE8-2448-B2E0-8A4DA6E4027B}" destId="{537B6DDE-1E50-2044-9E2E-AEA06C5C6D6B}" srcOrd="4" destOrd="0" presId="urn:microsoft.com/office/officeart/2008/layout/HexagonCluster"/>
    <dgm:cxn modelId="{0247ECA5-569D-FC4A-A787-B86FD61A5C91}" type="presParOf" srcId="{537B6DDE-1E50-2044-9E2E-AEA06C5C6D6B}" destId="{1B5D11B5-15A2-6F4A-B6BA-824BFEAB7710}" srcOrd="0" destOrd="0" presId="urn:microsoft.com/office/officeart/2008/layout/HexagonCluster"/>
    <dgm:cxn modelId="{C6045F58-6CED-4745-B424-65AE87D9B09A}" type="presParOf" srcId="{C6D3BFC0-4CE8-2448-B2E0-8A4DA6E4027B}" destId="{F2E749B3-3052-B342-A650-47E7428AC041}" srcOrd="5" destOrd="0" presId="urn:microsoft.com/office/officeart/2008/layout/HexagonCluster"/>
    <dgm:cxn modelId="{5FD758C9-54B3-A24B-9ED3-76FB4A44E8C1}" type="presParOf" srcId="{F2E749B3-3052-B342-A650-47E7428AC041}" destId="{4214D6F9-9B22-2348-9222-545064E80956}" srcOrd="0" destOrd="0" presId="urn:microsoft.com/office/officeart/2008/layout/HexagonCluster"/>
    <dgm:cxn modelId="{48366F30-80ED-614D-B592-A01E133FC66E}" type="presParOf" srcId="{C6D3BFC0-4CE8-2448-B2E0-8A4DA6E4027B}" destId="{BD45201E-B803-6F4C-BA27-C3008C4695F4}" srcOrd="6" destOrd="0" presId="urn:microsoft.com/office/officeart/2008/layout/HexagonCluster"/>
    <dgm:cxn modelId="{5F2A3039-A866-7348-94C3-BE29BFC775C6}" type="presParOf" srcId="{BD45201E-B803-6F4C-BA27-C3008C4695F4}" destId="{78BFB3B2-7C8D-0340-87EB-5A7032345818}" srcOrd="0" destOrd="0" presId="urn:microsoft.com/office/officeart/2008/layout/HexagonCluster"/>
    <dgm:cxn modelId="{ABBF15BB-31D1-534C-8443-C92BA38943DA}" type="presParOf" srcId="{C6D3BFC0-4CE8-2448-B2E0-8A4DA6E4027B}" destId="{2D6D010F-3706-6744-BD78-BC769CB38D75}" srcOrd="7" destOrd="0" presId="urn:microsoft.com/office/officeart/2008/layout/HexagonCluster"/>
    <dgm:cxn modelId="{170DED5F-7E7E-DE44-9377-6E476552926F}" type="presParOf" srcId="{2D6D010F-3706-6744-BD78-BC769CB38D75}" destId="{FC5B91FD-573E-FF45-895D-53C7EA97D6A0}" srcOrd="0" destOrd="0" presId="urn:microsoft.com/office/officeart/2008/layout/HexagonCluster"/>
    <dgm:cxn modelId="{528DFD5C-1F2C-B043-B338-3E5FDA7846A2}" type="presParOf" srcId="{C6D3BFC0-4CE8-2448-B2E0-8A4DA6E4027B}" destId="{E8D3B581-4C06-9748-B176-D964991F431D}" srcOrd="8" destOrd="0" presId="urn:microsoft.com/office/officeart/2008/layout/HexagonCluster"/>
    <dgm:cxn modelId="{C47D6A14-69A6-264A-9FB9-6B4281147B3A}" type="presParOf" srcId="{E8D3B581-4C06-9748-B176-D964991F431D}" destId="{5C7BEAA9-F91E-7146-835A-FB5567BCF0B6}" srcOrd="0" destOrd="0" presId="urn:microsoft.com/office/officeart/2008/layout/HexagonCluster"/>
    <dgm:cxn modelId="{EE62B6FF-D228-6943-9E69-A0A6F1A76F91}" type="presParOf" srcId="{C6D3BFC0-4CE8-2448-B2E0-8A4DA6E4027B}" destId="{D0BA60C3-E43E-8746-A009-43F1059BB954}" srcOrd="9" destOrd="0" presId="urn:microsoft.com/office/officeart/2008/layout/HexagonCluster"/>
    <dgm:cxn modelId="{89680672-E3BF-0747-B683-13E71869A03C}" type="presParOf" srcId="{D0BA60C3-E43E-8746-A009-43F1059BB954}" destId="{558462AB-90A6-9846-8856-2541EE907122}" srcOrd="0" destOrd="0" presId="urn:microsoft.com/office/officeart/2008/layout/HexagonCluster"/>
    <dgm:cxn modelId="{E7257628-0F13-E44F-958D-7E4B9B5ADCA4}" type="presParOf" srcId="{C6D3BFC0-4CE8-2448-B2E0-8A4DA6E4027B}" destId="{E955160C-70AA-C349-B68A-2C0FC6ED7C8C}" srcOrd="10" destOrd="0" presId="urn:microsoft.com/office/officeart/2008/layout/HexagonCluster"/>
    <dgm:cxn modelId="{23C84D9C-97ED-C949-B1C3-6CCEEF57C575}" type="presParOf" srcId="{E955160C-70AA-C349-B68A-2C0FC6ED7C8C}" destId="{307259D9-3029-CD45-8A72-3CC0FC5D02E0}" srcOrd="0" destOrd="0" presId="urn:microsoft.com/office/officeart/2008/layout/HexagonCluster"/>
    <dgm:cxn modelId="{3338FD63-608B-904E-BADB-B4DA0BA69B17}" type="presParOf" srcId="{C6D3BFC0-4CE8-2448-B2E0-8A4DA6E4027B}" destId="{DB363E0C-EB2B-6941-BE46-02BEE1A22547}" srcOrd="11" destOrd="0" presId="urn:microsoft.com/office/officeart/2008/layout/HexagonCluster"/>
    <dgm:cxn modelId="{FEAB78FC-BAA6-0F4E-8DAB-7F790598BB43}" type="presParOf" srcId="{DB363E0C-EB2B-6941-BE46-02BEE1A22547}" destId="{08087BE1-D249-294F-AD6A-7ABB64462EF7}" srcOrd="0" destOrd="0" presId="urn:microsoft.com/office/officeart/2008/layout/HexagonCluster"/>
    <dgm:cxn modelId="{2F78B523-B249-954D-A3ED-4590B242F188}" type="presParOf" srcId="{C6D3BFC0-4CE8-2448-B2E0-8A4DA6E4027B}" destId="{8F43E233-225B-AC46-8EDC-74BD53372A3F}" srcOrd="12" destOrd="0" presId="urn:microsoft.com/office/officeart/2008/layout/HexagonCluster"/>
    <dgm:cxn modelId="{72808D53-5096-7848-9584-C1C6C61D26C2}" type="presParOf" srcId="{8F43E233-225B-AC46-8EDC-74BD53372A3F}" destId="{C72E1380-30C1-F142-A49C-C78F0579B917}" srcOrd="0" destOrd="0" presId="urn:microsoft.com/office/officeart/2008/layout/HexagonCluster"/>
    <dgm:cxn modelId="{181E1A39-6CB4-EE4D-B360-A5D4912429F2}" type="presParOf" srcId="{C6D3BFC0-4CE8-2448-B2E0-8A4DA6E4027B}" destId="{6C4979E6-4D18-5A4D-8895-25CECF50E35A}" srcOrd="13" destOrd="0" presId="urn:microsoft.com/office/officeart/2008/layout/HexagonCluster"/>
    <dgm:cxn modelId="{22CC0EB0-FE75-7349-B9E3-1B219D71DCF2}" type="presParOf" srcId="{6C4979E6-4D18-5A4D-8895-25CECF50E35A}" destId="{0BCA0DC2-537B-244F-A632-2B6A4A704895}" srcOrd="0" destOrd="0" presId="urn:microsoft.com/office/officeart/2008/layout/HexagonCluster"/>
    <dgm:cxn modelId="{21DC12A0-AC93-0D49-B028-59B2E7E6EAC4}" type="presParOf" srcId="{C6D3BFC0-4CE8-2448-B2E0-8A4DA6E4027B}" destId="{AD1BC682-B031-964A-83C2-11454097FC44}" srcOrd="14" destOrd="0" presId="urn:microsoft.com/office/officeart/2008/layout/HexagonCluster"/>
    <dgm:cxn modelId="{D0147064-6A58-E947-8E6D-2EE3C8C25F34}" type="presParOf" srcId="{AD1BC682-B031-964A-83C2-11454097FC44}" destId="{B8511175-A29A-2F4E-9A44-762FBDC31C41}" srcOrd="0" destOrd="0" presId="urn:microsoft.com/office/officeart/2008/layout/HexagonCluster"/>
    <dgm:cxn modelId="{CB357064-4A54-204B-B2C6-6430050B1194}" type="presParOf" srcId="{C6D3BFC0-4CE8-2448-B2E0-8A4DA6E4027B}" destId="{544E7950-C36C-A042-99CC-405E530C47C1}" srcOrd="15" destOrd="0" presId="urn:microsoft.com/office/officeart/2008/layout/HexagonCluster"/>
    <dgm:cxn modelId="{7BEE3998-966C-654E-9CAA-4C0B03D0C65C}" type="presParOf" srcId="{544E7950-C36C-A042-99CC-405E530C47C1}" destId="{83F5DFD5-2EE1-2948-B10C-76563C3889E1}" srcOrd="0" destOrd="0" presId="urn:microsoft.com/office/officeart/2008/layout/HexagonCluster"/>
    <dgm:cxn modelId="{9BC1285C-2BDB-AC48-9B14-6BE1BE92CA24}" type="presParOf" srcId="{C6D3BFC0-4CE8-2448-B2E0-8A4DA6E4027B}" destId="{9138CF3A-4831-554A-8CA1-99FBB8A58E7B}" srcOrd="16" destOrd="0" presId="urn:microsoft.com/office/officeart/2008/layout/HexagonCluster"/>
    <dgm:cxn modelId="{8C13E8FC-8826-7F40-8813-063A1E23A963}" type="presParOf" srcId="{9138CF3A-4831-554A-8CA1-99FBB8A58E7B}" destId="{859AA242-A616-F146-8DB7-1718FDB24853}" srcOrd="0" destOrd="0" presId="urn:microsoft.com/office/officeart/2008/layout/HexagonCluster"/>
    <dgm:cxn modelId="{5C280230-004E-E441-A04F-29CC286FA646}" type="presParOf" srcId="{C6D3BFC0-4CE8-2448-B2E0-8A4DA6E4027B}" destId="{77D4DF50-AF86-DF48-A736-732EB1F2350A}" srcOrd="17" destOrd="0" presId="urn:microsoft.com/office/officeart/2008/layout/HexagonCluster"/>
    <dgm:cxn modelId="{FC34091F-6F02-C743-B537-7BABBA274FF1}" type="presParOf" srcId="{77D4DF50-AF86-DF48-A736-732EB1F2350A}" destId="{18AF7BCA-BBBD-254A-B7B8-F5E6ED998E55}" srcOrd="0" destOrd="0" presId="urn:microsoft.com/office/officeart/2008/layout/HexagonCluster"/>
    <dgm:cxn modelId="{FF5FBF8A-0332-964A-BC50-96E419C9E346}" type="presParOf" srcId="{C6D3BFC0-4CE8-2448-B2E0-8A4DA6E4027B}" destId="{58B4B6A4-81E5-434F-9E37-7DFBEC7767B2}" srcOrd="18" destOrd="0" presId="urn:microsoft.com/office/officeart/2008/layout/HexagonCluster"/>
    <dgm:cxn modelId="{4D86ADEB-F1E1-3840-A961-1A647B1ED614}" type="presParOf" srcId="{58B4B6A4-81E5-434F-9E37-7DFBEC7767B2}" destId="{7B840590-5B98-B345-AD37-321FF204ACC0}" srcOrd="0" destOrd="0" presId="urn:microsoft.com/office/officeart/2008/layout/HexagonCluster"/>
    <dgm:cxn modelId="{14B12E57-24E6-F247-91C5-29F2F01AB49B}" type="presParOf" srcId="{C6D3BFC0-4CE8-2448-B2E0-8A4DA6E4027B}" destId="{BBE11553-3E02-794E-A97C-9CFF4279324D}" srcOrd="19" destOrd="0" presId="urn:microsoft.com/office/officeart/2008/layout/HexagonCluster"/>
    <dgm:cxn modelId="{E9541E99-2733-8941-9135-E46C100EFF1E}" type="presParOf" srcId="{BBE11553-3E02-794E-A97C-9CFF4279324D}" destId="{4BF9CDE4-0ED2-9243-9B90-A070DBC7EBE9}" srcOrd="0" destOrd="0" presId="urn:microsoft.com/office/officeart/2008/layout/HexagonCluster"/>
    <dgm:cxn modelId="{01FCE6B6-919E-8647-845D-DAE54EE0A040}" type="presParOf" srcId="{C6D3BFC0-4CE8-2448-B2E0-8A4DA6E4027B}" destId="{77E5E064-142A-CF4D-82D4-4DF6E44DFB8A}" srcOrd="20" destOrd="0" presId="urn:microsoft.com/office/officeart/2008/layout/HexagonCluster"/>
    <dgm:cxn modelId="{91EC37D1-673B-8F49-9F71-E2E472683C85}" type="presParOf" srcId="{77E5E064-142A-CF4D-82D4-4DF6E44DFB8A}" destId="{3F7FB3CC-2D77-B848-9117-5DEE4763962F}" srcOrd="0" destOrd="0" presId="urn:microsoft.com/office/officeart/2008/layout/HexagonCluster"/>
    <dgm:cxn modelId="{03EEAA09-1031-C949-AAC4-E80FAFF18C09}" type="presParOf" srcId="{C6D3BFC0-4CE8-2448-B2E0-8A4DA6E4027B}" destId="{BA8860FD-25ED-F34D-AFBF-7C1618141695}" srcOrd="21" destOrd="0" presId="urn:microsoft.com/office/officeart/2008/layout/HexagonCluster"/>
    <dgm:cxn modelId="{98C8CB63-912F-A740-90F0-734BE32271BD}" type="presParOf" srcId="{BA8860FD-25ED-F34D-AFBF-7C1618141695}" destId="{887D5798-44FF-BD49-B6AE-E71DACFE0FAD}" srcOrd="0" destOrd="0" presId="urn:microsoft.com/office/officeart/2008/layout/HexagonCluster"/>
    <dgm:cxn modelId="{BEA091A3-81EF-794D-AD9A-FC2200CF99EC}" type="presParOf" srcId="{C6D3BFC0-4CE8-2448-B2E0-8A4DA6E4027B}" destId="{D4DDCD7E-8409-774C-813F-80419C128CAF}" srcOrd="22" destOrd="0" presId="urn:microsoft.com/office/officeart/2008/layout/HexagonCluster"/>
    <dgm:cxn modelId="{7ADC62AF-C8C7-754D-A604-47A349D69B4F}" type="presParOf" srcId="{D4DDCD7E-8409-774C-813F-80419C128CAF}" destId="{BC954B38-0739-F142-A593-99B2EDEDF7E0}" srcOrd="0" destOrd="0" presId="urn:microsoft.com/office/officeart/2008/layout/HexagonCluster"/>
    <dgm:cxn modelId="{BC26FA9C-005C-CB44-BBC1-4184BD1C5812}" type="presParOf" srcId="{C6D3BFC0-4CE8-2448-B2E0-8A4DA6E4027B}" destId="{ECF55A08-1D12-9D4F-A816-52CC010E0992}" srcOrd="23" destOrd="0" presId="urn:microsoft.com/office/officeart/2008/layout/HexagonCluster"/>
    <dgm:cxn modelId="{07DCF752-970C-5540-8E46-F6308C3B790A}" type="presParOf" srcId="{ECF55A08-1D12-9D4F-A816-52CC010E0992}" destId="{04C970BE-76BB-184F-AEC7-3DA658CCAF74}" srcOrd="0" destOrd="0" presId="urn:microsoft.com/office/officeart/2008/layout/HexagonCluster"/>
    <dgm:cxn modelId="{D92E8A88-3FAD-204B-8604-692A990C6562}" type="presParOf" srcId="{C6D3BFC0-4CE8-2448-B2E0-8A4DA6E4027B}" destId="{F0C5BE16-6885-4F49-A0D6-61DD9B8DAB63}" srcOrd="24" destOrd="0" presId="urn:microsoft.com/office/officeart/2008/layout/HexagonCluster"/>
    <dgm:cxn modelId="{4FC74ECA-E56E-244D-B143-45CF48900FF2}" type="presParOf" srcId="{F0C5BE16-6885-4F49-A0D6-61DD9B8DAB63}" destId="{87A14A5F-62CB-1F4C-B042-C2F8FC44E32C}" srcOrd="0" destOrd="0" presId="urn:microsoft.com/office/officeart/2008/layout/HexagonCluster"/>
    <dgm:cxn modelId="{1A6BE4B1-8A40-8A44-89F3-CA269C7AFE10}" type="presParOf" srcId="{C6D3BFC0-4CE8-2448-B2E0-8A4DA6E4027B}" destId="{6A6C1F9E-EC45-3045-B1FE-36717C01BB48}" srcOrd="25" destOrd="0" presId="urn:microsoft.com/office/officeart/2008/layout/HexagonCluster"/>
    <dgm:cxn modelId="{F621CE25-D09D-7C4B-98B4-2EC4C87DFD0F}" type="presParOf" srcId="{6A6C1F9E-EC45-3045-B1FE-36717C01BB48}" destId="{DB41CB74-D70B-4143-8BB8-0974281A06D8}" srcOrd="0" destOrd="0" presId="urn:microsoft.com/office/officeart/2008/layout/HexagonCluster"/>
    <dgm:cxn modelId="{10FF9B82-E7B7-8745-9CD8-9A59384BE052}" type="presParOf" srcId="{C6D3BFC0-4CE8-2448-B2E0-8A4DA6E4027B}" destId="{0DC6FC67-C48B-BD42-9777-37EF09D1391B}" srcOrd="26" destOrd="0" presId="urn:microsoft.com/office/officeart/2008/layout/HexagonCluster"/>
    <dgm:cxn modelId="{173BA78D-61CD-424B-BFE5-3893DBE99C50}" type="presParOf" srcId="{0DC6FC67-C48B-BD42-9777-37EF09D1391B}" destId="{B80D8BB8-560B-7349-A25F-2A72AFA7558F}" srcOrd="0" destOrd="0" presId="urn:microsoft.com/office/officeart/2008/layout/HexagonCluster"/>
    <dgm:cxn modelId="{E4B8157B-89B8-224E-BFA1-4728BF8CC877}" type="presParOf" srcId="{C6D3BFC0-4CE8-2448-B2E0-8A4DA6E4027B}" destId="{2D16BA70-9A49-6249-B624-20DAD4176AC4}" srcOrd="27" destOrd="0" presId="urn:microsoft.com/office/officeart/2008/layout/HexagonCluster"/>
    <dgm:cxn modelId="{15FA3178-01AA-3A4C-964F-7EAA57C1DF48}" type="presParOf" srcId="{2D16BA70-9A49-6249-B624-20DAD4176AC4}" destId="{D5A8D168-85FF-FE4C-9C68-1EEFFFEDF29B}" srcOrd="0" destOrd="0" presId="urn:microsoft.com/office/officeart/2008/layout/HexagonCluster"/>
    <dgm:cxn modelId="{4EB769DC-DA7C-8145-AE5C-97C6562CE44E}" type="presParOf" srcId="{C6D3BFC0-4CE8-2448-B2E0-8A4DA6E4027B}" destId="{14067C7D-A061-8640-AFF5-BEAAE0227D04}" srcOrd="28" destOrd="0" presId="urn:microsoft.com/office/officeart/2008/layout/HexagonCluster"/>
    <dgm:cxn modelId="{43CD7752-7C2D-8A47-9666-E8B83E561541}" type="presParOf" srcId="{14067C7D-A061-8640-AFF5-BEAAE0227D04}" destId="{04FDF2E2-8614-2941-A57D-C349C3BCFF08}" srcOrd="0" destOrd="0" presId="urn:microsoft.com/office/officeart/2008/layout/HexagonCluster"/>
    <dgm:cxn modelId="{61425256-3AE8-6E4A-9363-5C64C2339EE7}" type="presParOf" srcId="{C6D3BFC0-4CE8-2448-B2E0-8A4DA6E4027B}" destId="{CBCC9CE8-9565-2E4B-A1C3-2E69FAE79145}" srcOrd="29" destOrd="0" presId="urn:microsoft.com/office/officeart/2008/layout/HexagonCluster"/>
    <dgm:cxn modelId="{01DF1D76-B842-5249-917D-363C988AAC13}" type="presParOf" srcId="{CBCC9CE8-9565-2E4B-A1C3-2E69FAE79145}" destId="{5F0C4FF7-6295-784E-A598-5659FF087B69}" srcOrd="0" destOrd="0" presId="urn:microsoft.com/office/officeart/2008/layout/HexagonCluster"/>
    <dgm:cxn modelId="{09C09FF5-E36A-F64F-A49A-DBE333D84A96}" type="presParOf" srcId="{C6D3BFC0-4CE8-2448-B2E0-8A4DA6E4027B}" destId="{A18E9ADA-19C4-0346-8410-67A0B5258BF9}" srcOrd="30" destOrd="0" presId="urn:microsoft.com/office/officeart/2008/layout/HexagonCluster"/>
    <dgm:cxn modelId="{2526EA2E-49C5-A843-B948-5EB058145141}" type="presParOf" srcId="{A18E9ADA-19C4-0346-8410-67A0B5258BF9}" destId="{2200416F-3BFA-5042-8E81-8507D4DE4AA7}" srcOrd="0" destOrd="0" presId="urn:microsoft.com/office/officeart/2008/layout/HexagonCluster"/>
    <dgm:cxn modelId="{5BF760A6-1F18-2040-B1A5-1E8ED2E074FC}" type="presParOf" srcId="{C6D3BFC0-4CE8-2448-B2E0-8A4DA6E4027B}" destId="{3028B962-C392-AF45-A9EA-65AA21F29FC7}" srcOrd="31" destOrd="0" presId="urn:microsoft.com/office/officeart/2008/layout/HexagonCluster"/>
    <dgm:cxn modelId="{EA6AECF1-E374-434F-904B-55E3E27958AC}" type="presParOf" srcId="{3028B962-C392-AF45-A9EA-65AA21F29FC7}" destId="{07D7EF48-5182-3C4E-A909-946721435F6D}" srcOrd="0" destOrd="0" presId="urn:microsoft.com/office/officeart/2008/layout/HexagonCluster"/>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71A1B61-7CE4-FC41-98FF-35B76AE1706B}" type="doc">
      <dgm:prSet loTypeId="urn:microsoft.com/office/officeart/2005/8/layout/vList3" loCatId="list" qsTypeId="urn:microsoft.com/office/officeart/2005/8/quickstyle/simple1" qsCatId="simple" csTypeId="urn:microsoft.com/office/officeart/2005/8/colors/accent0_3" csCatId="mainScheme" phldr="1"/>
      <dgm:spPr/>
      <dgm:t>
        <a:bodyPr/>
        <a:lstStyle/>
        <a:p>
          <a:endParaRPr lang="en-GB"/>
        </a:p>
      </dgm:t>
    </dgm:pt>
    <dgm:pt modelId="{BA8B59E5-DF49-9B43-9A67-0DAE449EAE00}">
      <dgm:prSet/>
      <dgm:spPr>
        <a:solidFill>
          <a:srgbClr val="0C2C52"/>
        </a:solidFill>
      </dgm:spPr>
      <dgm:t>
        <a:bodyPr/>
        <a:lstStyle/>
        <a:p>
          <a:r>
            <a:rPr lang="en-US" dirty="0"/>
            <a:t>What do we consider to be a “cyber” crime?</a:t>
          </a:r>
          <a:endParaRPr lang="en-GB" dirty="0"/>
        </a:p>
      </dgm:t>
    </dgm:pt>
    <dgm:pt modelId="{4CCBFD13-25D4-1241-875E-5F0532003D13}" type="parTrans" cxnId="{A24051A3-870B-9D4E-82FE-31F6B0B35428}">
      <dgm:prSet/>
      <dgm:spPr/>
      <dgm:t>
        <a:bodyPr/>
        <a:lstStyle/>
        <a:p>
          <a:endParaRPr lang="en-GB"/>
        </a:p>
      </dgm:t>
    </dgm:pt>
    <dgm:pt modelId="{96D35F7F-6B8A-CA46-A7EA-0313E6F300FE}" type="sibTrans" cxnId="{A24051A3-870B-9D4E-82FE-31F6B0B35428}">
      <dgm:prSet/>
      <dgm:spPr/>
      <dgm:t>
        <a:bodyPr/>
        <a:lstStyle/>
        <a:p>
          <a:endParaRPr lang="en-GB"/>
        </a:p>
      </dgm:t>
    </dgm:pt>
    <dgm:pt modelId="{39FE6A48-8681-F947-9337-164E77A0F2B0}">
      <dgm:prSet/>
      <dgm:spPr>
        <a:solidFill>
          <a:srgbClr val="0C2C52"/>
        </a:solidFill>
      </dgm:spPr>
      <dgm:t>
        <a:bodyPr/>
        <a:lstStyle/>
        <a:p>
          <a:r>
            <a:rPr lang="en-US" dirty="0"/>
            <a:t>Which are crimes are cyber-dependent?</a:t>
          </a:r>
          <a:endParaRPr lang="en-GB" dirty="0"/>
        </a:p>
      </dgm:t>
    </dgm:pt>
    <dgm:pt modelId="{2B7FDB34-D866-5840-B999-0409286594B1}" type="parTrans" cxnId="{7B36B337-844D-D14F-BD83-B0123CAEF7A1}">
      <dgm:prSet/>
      <dgm:spPr/>
      <dgm:t>
        <a:bodyPr/>
        <a:lstStyle/>
        <a:p>
          <a:endParaRPr lang="en-GB"/>
        </a:p>
      </dgm:t>
    </dgm:pt>
    <dgm:pt modelId="{1A1BB583-485D-4542-99BE-D046925CC840}" type="sibTrans" cxnId="{7B36B337-844D-D14F-BD83-B0123CAEF7A1}">
      <dgm:prSet/>
      <dgm:spPr/>
      <dgm:t>
        <a:bodyPr/>
        <a:lstStyle/>
        <a:p>
          <a:endParaRPr lang="en-GB"/>
        </a:p>
      </dgm:t>
    </dgm:pt>
    <dgm:pt modelId="{158A437C-A47C-904E-BAF4-414B2FC56216}">
      <dgm:prSet/>
      <dgm:spPr>
        <a:solidFill>
          <a:srgbClr val="0C2C52"/>
        </a:solidFill>
      </dgm:spPr>
      <dgm:t>
        <a:bodyPr/>
        <a:lstStyle/>
        <a:p>
          <a:r>
            <a:rPr lang="en-US" dirty="0"/>
            <a:t>Which are crimes can be cyber-enabled? </a:t>
          </a:r>
          <a:endParaRPr lang="en-GB" dirty="0"/>
        </a:p>
      </dgm:t>
    </dgm:pt>
    <dgm:pt modelId="{E4007CCA-1B68-FC47-B597-4EBFF3B0DD77}" type="parTrans" cxnId="{DA2731EC-4A45-F44E-9F81-D6C4295735D1}">
      <dgm:prSet/>
      <dgm:spPr/>
      <dgm:t>
        <a:bodyPr/>
        <a:lstStyle/>
        <a:p>
          <a:endParaRPr lang="en-GB"/>
        </a:p>
      </dgm:t>
    </dgm:pt>
    <dgm:pt modelId="{E8085186-5A54-B646-A9F3-21A3E706CEB5}" type="sibTrans" cxnId="{DA2731EC-4A45-F44E-9F81-D6C4295735D1}">
      <dgm:prSet/>
      <dgm:spPr/>
      <dgm:t>
        <a:bodyPr/>
        <a:lstStyle/>
        <a:p>
          <a:endParaRPr lang="en-GB"/>
        </a:p>
      </dgm:t>
    </dgm:pt>
    <dgm:pt modelId="{25A66654-3345-BF45-BB31-27E8BDABE951}" type="pres">
      <dgm:prSet presAssocID="{871A1B61-7CE4-FC41-98FF-35B76AE1706B}" presName="linearFlow" presStyleCnt="0">
        <dgm:presLayoutVars>
          <dgm:dir/>
          <dgm:resizeHandles val="exact"/>
        </dgm:presLayoutVars>
      </dgm:prSet>
      <dgm:spPr/>
    </dgm:pt>
    <dgm:pt modelId="{66C23C8F-44A3-244F-8332-E637F48E0E70}" type="pres">
      <dgm:prSet presAssocID="{BA8B59E5-DF49-9B43-9A67-0DAE449EAE00}" presName="composite" presStyleCnt="0"/>
      <dgm:spPr/>
    </dgm:pt>
    <dgm:pt modelId="{F5E41247-5085-3043-9347-42E315EE0257}" type="pres">
      <dgm:prSet presAssocID="{BA8B59E5-DF49-9B43-9A67-0DAE449EAE00}" presName="imgShp" presStyleLbl="fgImgPlace1" presStyleIdx="0" presStyleCnt="3"/>
      <dgm:spPr>
        <a:blipFill rotWithShape="1">
          <a:blip xmlns:r="http://schemas.openxmlformats.org/officeDocument/2006/relationships" r:embed="rId1">
            <a:extLst>
              <a:ext uri="{96DAC541-7B7A-43D3-8B79-37D633B846F1}">
                <asvg:svgBlip xmlns:asvg="http://schemas.microsoft.com/office/drawing/2016/SVG/main" r:embed="rId2"/>
              </a:ext>
            </a:extLst>
          </a:blip>
          <a:srcRect/>
          <a:stretch>
            <a:fillRect/>
          </a:stretch>
        </a:blipFill>
      </dgm:spPr>
    </dgm:pt>
    <dgm:pt modelId="{610CB16F-294D-7B43-80B4-32A6B1F044AA}" type="pres">
      <dgm:prSet presAssocID="{BA8B59E5-DF49-9B43-9A67-0DAE449EAE00}" presName="txShp" presStyleLbl="node1" presStyleIdx="0" presStyleCnt="3">
        <dgm:presLayoutVars>
          <dgm:bulletEnabled val="1"/>
        </dgm:presLayoutVars>
      </dgm:prSet>
      <dgm:spPr/>
    </dgm:pt>
    <dgm:pt modelId="{1909AA76-853A-5A47-A251-79F8645C8A6E}" type="pres">
      <dgm:prSet presAssocID="{96D35F7F-6B8A-CA46-A7EA-0313E6F300FE}" presName="spacing" presStyleCnt="0"/>
      <dgm:spPr/>
    </dgm:pt>
    <dgm:pt modelId="{4CCE26B6-6881-134E-A304-9C46A2C6BD71}" type="pres">
      <dgm:prSet presAssocID="{39FE6A48-8681-F947-9337-164E77A0F2B0}" presName="composite" presStyleCnt="0"/>
      <dgm:spPr/>
    </dgm:pt>
    <dgm:pt modelId="{5C13729D-162B-1241-A066-DB3A07C139EB}" type="pres">
      <dgm:prSet presAssocID="{39FE6A48-8681-F947-9337-164E77A0F2B0}" presName="imgShp" presStyleLbl="fgImgPlace1" presStyleIdx="1" presStyleCnt="3"/>
      <dgm:spPr>
        <a:blipFill rotWithShape="1">
          <a:blip xmlns:r="http://schemas.openxmlformats.org/officeDocument/2006/relationships" r:embed="rId1">
            <a:extLst>
              <a:ext uri="{96DAC541-7B7A-43D3-8B79-37D633B846F1}">
                <asvg:svgBlip xmlns:asvg="http://schemas.microsoft.com/office/drawing/2016/SVG/main" r:embed="rId2"/>
              </a:ext>
            </a:extLst>
          </a:blip>
          <a:srcRect/>
          <a:stretch>
            <a:fillRect/>
          </a:stretch>
        </a:blipFill>
      </dgm:spPr>
    </dgm:pt>
    <dgm:pt modelId="{85817FB3-8D7E-E44F-B0FA-DAEF57302197}" type="pres">
      <dgm:prSet presAssocID="{39FE6A48-8681-F947-9337-164E77A0F2B0}" presName="txShp" presStyleLbl="node1" presStyleIdx="1" presStyleCnt="3">
        <dgm:presLayoutVars>
          <dgm:bulletEnabled val="1"/>
        </dgm:presLayoutVars>
      </dgm:prSet>
      <dgm:spPr/>
    </dgm:pt>
    <dgm:pt modelId="{D1E4B5A3-7014-2F4E-9338-D86DF6FD94B9}" type="pres">
      <dgm:prSet presAssocID="{1A1BB583-485D-4542-99BE-D046925CC840}" presName="spacing" presStyleCnt="0"/>
      <dgm:spPr/>
    </dgm:pt>
    <dgm:pt modelId="{2D196E72-9F6B-7B4A-83A8-4AF2D5D5AA4C}" type="pres">
      <dgm:prSet presAssocID="{158A437C-A47C-904E-BAF4-414B2FC56216}" presName="composite" presStyleCnt="0"/>
      <dgm:spPr/>
    </dgm:pt>
    <dgm:pt modelId="{B8D6C4A1-9474-B94C-A2B8-5CD60628976E}" type="pres">
      <dgm:prSet presAssocID="{158A437C-A47C-904E-BAF4-414B2FC56216}" presName="imgShp" presStyleLbl="fgImgPlace1" presStyleIdx="2" presStyleCnt="3"/>
      <dgm:spPr>
        <a:blipFill rotWithShape="1">
          <a:blip xmlns:r="http://schemas.openxmlformats.org/officeDocument/2006/relationships" r:embed="rId1">
            <a:extLst>
              <a:ext uri="{96DAC541-7B7A-43D3-8B79-37D633B846F1}">
                <asvg:svgBlip xmlns:asvg="http://schemas.microsoft.com/office/drawing/2016/SVG/main" r:embed="rId2"/>
              </a:ext>
            </a:extLst>
          </a:blip>
          <a:srcRect/>
          <a:stretch>
            <a:fillRect/>
          </a:stretch>
        </a:blipFill>
      </dgm:spPr>
    </dgm:pt>
    <dgm:pt modelId="{3B9FA0A0-A2DF-4D40-973B-D8F9CAD67D42}" type="pres">
      <dgm:prSet presAssocID="{158A437C-A47C-904E-BAF4-414B2FC56216}" presName="txShp" presStyleLbl="node1" presStyleIdx="2" presStyleCnt="3">
        <dgm:presLayoutVars>
          <dgm:bulletEnabled val="1"/>
        </dgm:presLayoutVars>
      </dgm:prSet>
      <dgm:spPr/>
    </dgm:pt>
  </dgm:ptLst>
  <dgm:cxnLst>
    <dgm:cxn modelId="{7B36B337-844D-D14F-BD83-B0123CAEF7A1}" srcId="{871A1B61-7CE4-FC41-98FF-35B76AE1706B}" destId="{39FE6A48-8681-F947-9337-164E77A0F2B0}" srcOrd="1" destOrd="0" parTransId="{2B7FDB34-D866-5840-B999-0409286594B1}" sibTransId="{1A1BB583-485D-4542-99BE-D046925CC840}"/>
    <dgm:cxn modelId="{5CFEFE80-2E4C-5F49-8FC3-B073E833ABAD}" type="presOf" srcId="{158A437C-A47C-904E-BAF4-414B2FC56216}" destId="{3B9FA0A0-A2DF-4D40-973B-D8F9CAD67D42}" srcOrd="0" destOrd="0" presId="urn:microsoft.com/office/officeart/2005/8/layout/vList3"/>
    <dgm:cxn modelId="{FA37568C-53F2-2B4A-BB9D-E731D2C8C4F1}" type="presOf" srcId="{871A1B61-7CE4-FC41-98FF-35B76AE1706B}" destId="{25A66654-3345-BF45-BB31-27E8BDABE951}" srcOrd="0" destOrd="0" presId="urn:microsoft.com/office/officeart/2005/8/layout/vList3"/>
    <dgm:cxn modelId="{A24051A3-870B-9D4E-82FE-31F6B0B35428}" srcId="{871A1B61-7CE4-FC41-98FF-35B76AE1706B}" destId="{BA8B59E5-DF49-9B43-9A67-0DAE449EAE00}" srcOrd="0" destOrd="0" parTransId="{4CCBFD13-25D4-1241-875E-5F0532003D13}" sibTransId="{96D35F7F-6B8A-CA46-A7EA-0313E6F300FE}"/>
    <dgm:cxn modelId="{92BFCFE7-DB1F-DD47-BF39-11B572E70DAC}" type="presOf" srcId="{BA8B59E5-DF49-9B43-9A67-0DAE449EAE00}" destId="{610CB16F-294D-7B43-80B4-32A6B1F044AA}" srcOrd="0" destOrd="0" presId="urn:microsoft.com/office/officeart/2005/8/layout/vList3"/>
    <dgm:cxn modelId="{DA2731EC-4A45-F44E-9F81-D6C4295735D1}" srcId="{871A1B61-7CE4-FC41-98FF-35B76AE1706B}" destId="{158A437C-A47C-904E-BAF4-414B2FC56216}" srcOrd="2" destOrd="0" parTransId="{E4007CCA-1B68-FC47-B597-4EBFF3B0DD77}" sibTransId="{E8085186-5A54-B646-A9F3-21A3E706CEB5}"/>
    <dgm:cxn modelId="{A45397F0-469A-FC44-9090-F06117B07330}" type="presOf" srcId="{39FE6A48-8681-F947-9337-164E77A0F2B0}" destId="{85817FB3-8D7E-E44F-B0FA-DAEF57302197}" srcOrd="0" destOrd="0" presId="urn:microsoft.com/office/officeart/2005/8/layout/vList3"/>
    <dgm:cxn modelId="{23BD6903-2C63-D344-B3C1-ECE53904B89A}" type="presParOf" srcId="{25A66654-3345-BF45-BB31-27E8BDABE951}" destId="{66C23C8F-44A3-244F-8332-E637F48E0E70}" srcOrd="0" destOrd="0" presId="urn:microsoft.com/office/officeart/2005/8/layout/vList3"/>
    <dgm:cxn modelId="{4E93AD5B-4C21-1B4E-A4A7-A4963B7E8477}" type="presParOf" srcId="{66C23C8F-44A3-244F-8332-E637F48E0E70}" destId="{F5E41247-5085-3043-9347-42E315EE0257}" srcOrd="0" destOrd="0" presId="urn:microsoft.com/office/officeart/2005/8/layout/vList3"/>
    <dgm:cxn modelId="{AEE2F003-BED6-0D42-9FA7-91017391E8A8}" type="presParOf" srcId="{66C23C8F-44A3-244F-8332-E637F48E0E70}" destId="{610CB16F-294D-7B43-80B4-32A6B1F044AA}" srcOrd="1" destOrd="0" presId="urn:microsoft.com/office/officeart/2005/8/layout/vList3"/>
    <dgm:cxn modelId="{DA881BCA-1CAD-834C-9619-407848E764D5}" type="presParOf" srcId="{25A66654-3345-BF45-BB31-27E8BDABE951}" destId="{1909AA76-853A-5A47-A251-79F8645C8A6E}" srcOrd="1" destOrd="0" presId="urn:microsoft.com/office/officeart/2005/8/layout/vList3"/>
    <dgm:cxn modelId="{0F2F1A8C-DAAC-E54F-AF2B-EE4510FE463D}" type="presParOf" srcId="{25A66654-3345-BF45-BB31-27E8BDABE951}" destId="{4CCE26B6-6881-134E-A304-9C46A2C6BD71}" srcOrd="2" destOrd="0" presId="urn:microsoft.com/office/officeart/2005/8/layout/vList3"/>
    <dgm:cxn modelId="{BF8EE2A0-ABB9-D342-ADB9-651FE507132E}" type="presParOf" srcId="{4CCE26B6-6881-134E-A304-9C46A2C6BD71}" destId="{5C13729D-162B-1241-A066-DB3A07C139EB}" srcOrd="0" destOrd="0" presId="urn:microsoft.com/office/officeart/2005/8/layout/vList3"/>
    <dgm:cxn modelId="{3F1A4ADE-BF55-3C43-BD5B-6548CAEAD12E}" type="presParOf" srcId="{4CCE26B6-6881-134E-A304-9C46A2C6BD71}" destId="{85817FB3-8D7E-E44F-B0FA-DAEF57302197}" srcOrd="1" destOrd="0" presId="urn:microsoft.com/office/officeart/2005/8/layout/vList3"/>
    <dgm:cxn modelId="{57598999-5066-6945-9524-8471A4D0DAEB}" type="presParOf" srcId="{25A66654-3345-BF45-BB31-27E8BDABE951}" destId="{D1E4B5A3-7014-2F4E-9338-D86DF6FD94B9}" srcOrd="3" destOrd="0" presId="urn:microsoft.com/office/officeart/2005/8/layout/vList3"/>
    <dgm:cxn modelId="{53C9218F-6335-D54B-87B9-E98AFA07A0E5}" type="presParOf" srcId="{25A66654-3345-BF45-BB31-27E8BDABE951}" destId="{2D196E72-9F6B-7B4A-83A8-4AF2D5D5AA4C}" srcOrd="4" destOrd="0" presId="urn:microsoft.com/office/officeart/2005/8/layout/vList3"/>
    <dgm:cxn modelId="{FFA4413E-707C-544A-9851-A7F586C1A38A}" type="presParOf" srcId="{2D196E72-9F6B-7B4A-83A8-4AF2D5D5AA4C}" destId="{B8D6C4A1-9474-B94C-A2B8-5CD60628976E}" srcOrd="0" destOrd="0" presId="urn:microsoft.com/office/officeart/2005/8/layout/vList3"/>
    <dgm:cxn modelId="{9BD38BE9-1E96-D541-94BD-39B0C0BC6344}" type="presParOf" srcId="{2D196E72-9F6B-7B4A-83A8-4AF2D5D5AA4C}" destId="{3B9FA0A0-A2DF-4D40-973B-D8F9CAD67D42}" srcOrd="1" destOrd="0" presId="urn:microsoft.com/office/officeart/2005/8/layout/vList3"/>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949D143-E2A4-3540-A64D-85AD43E67525}" type="doc">
      <dgm:prSet loTypeId="urn:microsoft.com/office/officeart/2005/8/layout/vList2" loCatId="list" qsTypeId="urn:microsoft.com/office/officeart/2005/8/quickstyle/simple1" qsCatId="simple" csTypeId="urn:microsoft.com/office/officeart/2005/8/colors/accent0_3" csCatId="mainScheme" phldr="1"/>
      <dgm:spPr/>
      <dgm:t>
        <a:bodyPr/>
        <a:lstStyle/>
        <a:p>
          <a:endParaRPr lang="en-GB"/>
        </a:p>
      </dgm:t>
    </dgm:pt>
    <dgm:pt modelId="{7F3A3419-282A-5C43-B461-69DDB13E0813}">
      <dgm:prSet/>
      <dgm:spPr>
        <a:solidFill>
          <a:srgbClr val="0C2C52"/>
        </a:solidFill>
      </dgm:spPr>
      <dgm:t>
        <a:bodyPr/>
        <a:lstStyle/>
        <a:p>
          <a:r>
            <a:rPr lang="en-US"/>
            <a:t>Civil Law</a:t>
          </a:r>
          <a:endParaRPr lang="en-GB"/>
        </a:p>
      </dgm:t>
    </dgm:pt>
    <dgm:pt modelId="{29144083-36CB-9643-B47B-9A02EE61DA6D}" type="parTrans" cxnId="{0F5993EE-F007-5F44-BAB1-2109DBE926A4}">
      <dgm:prSet/>
      <dgm:spPr/>
      <dgm:t>
        <a:bodyPr/>
        <a:lstStyle/>
        <a:p>
          <a:endParaRPr lang="en-GB"/>
        </a:p>
      </dgm:t>
    </dgm:pt>
    <dgm:pt modelId="{7460BB9D-0CFC-FD46-8AB0-EDAC2A97AAD5}" type="sibTrans" cxnId="{0F5993EE-F007-5F44-BAB1-2109DBE926A4}">
      <dgm:prSet/>
      <dgm:spPr/>
      <dgm:t>
        <a:bodyPr/>
        <a:lstStyle/>
        <a:p>
          <a:endParaRPr lang="en-GB"/>
        </a:p>
      </dgm:t>
    </dgm:pt>
    <dgm:pt modelId="{D9D76D1A-C584-5545-8755-F1ADF679FBB5}">
      <dgm:prSet/>
      <dgm:spPr/>
      <dgm:t>
        <a:bodyPr/>
        <a:lstStyle/>
        <a:p>
          <a:r>
            <a:rPr lang="en-US"/>
            <a:t>A codified system: law is defined by statutes (e.g. </a:t>
          </a:r>
          <a:r>
            <a:rPr lang="en-GB"/>
            <a:t>Napoleonic</a:t>
          </a:r>
          <a:r>
            <a:rPr lang="en-US"/>
            <a:t> code). </a:t>
          </a:r>
          <a:endParaRPr lang="en-GB"/>
        </a:p>
      </dgm:t>
    </dgm:pt>
    <dgm:pt modelId="{0D3CA0EC-96F0-3047-875A-BA6FC02B2D0D}" type="parTrans" cxnId="{69624962-5AF1-F941-BED2-B4263EBBA784}">
      <dgm:prSet/>
      <dgm:spPr/>
      <dgm:t>
        <a:bodyPr/>
        <a:lstStyle/>
        <a:p>
          <a:endParaRPr lang="en-GB"/>
        </a:p>
      </dgm:t>
    </dgm:pt>
    <dgm:pt modelId="{7CE97922-369E-B842-AF0A-D7AEED214F21}" type="sibTrans" cxnId="{69624962-5AF1-F941-BED2-B4263EBBA784}">
      <dgm:prSet/>
      <dgm:spPr/>
      <dgm:t>
        <a:bodyPr/>
        <a:lstStyle/>
        <a:p>
          <a:endParaRPr lang="en-GB"/>
        </a:p>
      </dgm:t>
    </dgm:pt>
    <dgm:pt modelId="{5D8B4988-02C9-0D4A-BB14-DBEF7DB980CB}">
      <dgm:prSet/>
      <dgm:spPr>
        <a:solidFill>
          <a:srgbClr val="0C2C52"/>
        </a:solidFill>
      </dgm:spPr>
      <dgm:t>
        <a:bodyPr/>
        <a:lstStyle/>
        <a:p>
          <a:r>
            <a:rPr lang="en-US"/>
            <a:t>Common Law</a:t>
          </a:r>
          <a:endParaRPr lang="en-GB"/>
        </a:p>
      </dgm:t>
    </dgm:pt>
    <dgm:pt modelId="{1C09C795-7785-BF4D-8936-5283C19CDC04}" type="parTrans" cxnId="{2FB5CC76-DEBB-6843-BF68-30C422E25C80}">
      <dgm:prSet/>
      <dgm:spPr/>
      <dgm:t>
        <a:bodyPr/>
        <a:lstStyle/>
        <a:p>
          <a:endParaRPr lang="en-GB"/>
        </a:p>
      </dgm:t>
    </dgm:pt>
    <dgm:pt modelId="{ACCC43B9-9AA0-E842-9AE2-A4683ACBD113}" type="sibTrans" cxnId="{2FB5CC76-DEBB-6843-BF68-30C422E25C80}">
      <dgm:prSet/>
      <dgm:spPr/>
      <dgm:t>
        <a:bodyPr/>
        <a:lstStyle/>
        <a:p>
          <a:endParaRPr lang="en-GB"/>
        </a:p>
      </dgm:t>
    </dgm:pt>
    <dgm:pt modelId="{A64A87E6-D51C-D74C-8B2B-BE8F75842552}">
      <dgm:prSet/>
      <dgm:spPr/>
      <dgm:t>
        <a:bodyPr/>
        <a:lstStyle/>
        <a:p>
          <a:r>
            <a:rPr lang="en-US"/>
            <a:t>Laws are based on the decision of judges following the review of cases.</a:t>
          </a:r>
          <a:endParaRPr lang="en-GB"/>
        </a:p>
      </dgm:t>
    </dgm:pt>
    <dgm:pt modelId="{D917C370-D5EB-DE48-8524-5E24DE595581}" type="parTrans" cxnId="{60EE93D8-2215-BE45-97F3-F706DC14A1A9}">
      <dgm:prSet/>
      <dgm:spPr/>
      <dgm:t>
        <a:bodyPr/>
        <a:lstStyle/>
        <a:p>
          <a:endParaRPr lang="en-GB"/>
        </a:p>
      </dgm:t>
    </dgm:pt>
    <dgm:pt modelId="{9ACC5CAE-9306-004D-89C4-43550875A1A1}" type="sibTrans" cxnId="{60EE93D8-2215-BE45-97F3-F706DC14A1A9}">
      <dgm:prSet/>
      <dgm:spPr/>
      <dgm:t>
        <a:bodyPr/>
        <a:lstStyle/>
        <a:p>
          <a:endParaRPr lang="en-GB"/>
        </a:p>
      </dgm:t>
    </dgm:pt>
    <dgm:pt modelId="{29A34C78-D9F3-6546-BDF0-8F9F6D44B8CE}">
      <dgm:prSet/>
      <dgm:spPr>
        <a:solidFill>
          <a:srgbClr val="0C2C52"/>
        </a:solidFill>
      </dgm:spPr>
      <dgm:t>
        <a:bodyPr/>
        <a:lstStyle/>
        <a:p>
          <a:r>
            <a:rPr lang="en-US"/>
            <a:t>Customary Law</a:t>
          </a:r>
          <a:endParaRPr lang="en-GB"/>
        </a:p>
      </dgm:t>
    </dgm:pt>
    <dgm:pt modelId="{C1DF5ABB-4D8B-F646-912C-D7C32D7B3C5B}" type="parTrans" cxnId="{AF98C0FC-11C3-FD49-8F75-8458D53074E9}">
      <dgm:prSet/>
      <dgm:spPr/>
      <dgm:t>
        <a:bodyPr/>
        <a:lstStyle/>
        <a:p>
          <a:endParaRPr lang="en-GB"/>
        </a:p>
      </dgm:t>
    </dgm:pt>
    <dgm:pt modelId="{C352C598-E418-9949-8BD9-EDF28955603B}" type="sibTrans" cxnId="{AF98C0FC-11C3-FD49-8F75-8458D53074E9}">
      <dgm:prSet/>
      <dgm:spPr/>
      <dgm:t>
        <a:bodyPr/>
        <a:lstStyle/>
        <a:p>
          <a:endParaRPr lang="en-GB"/>
        </a:p>
      </dgm:t>
    </dgm:pt>
    <dgm:pt modelId="{3FBDF93E-0112-4D4D-BD59-A6BB3119EE0C}">
      <dgm:prSet/>
      <dgm:spPr/>
      <dgm:t>
        <a:bodyPr/>
        <a:lstStyle/>
        <a:p>
          <a:r>
            <a:rPr lang="en-US"/>
            <a:t>A general practice accepted as law. </a:t>
          </a:r>
          <a:endParaRPr lang="en-GB"/>
        </a:p>
      </dgm:t>
    </dgm:pt>
    <dgm:pt modelId="{961BEFAC-FA7B-4540-923D-E77831D68456}" type="parTrans" cxnId="{D713A394-334B-DF49-9D2E-0E111A16C39A}">
      <dgm:prSet/>
      <dgm:spPr/>
      <dgm:t>
        <a:bodyPr/>
        <a:lstStyle/>
        <a:p>
          <a:endParaRPr lang="en-GB"/>
        </a:p>
      </dgm:t>
    </dgm:pt>
    <dgm:pt modelId="{1D404C87-777E-C441-B48D-A174AD1C7FFF}" type="sibTrans" cxnId="{D713A394-334B-DF49-9D2E-0E111A16C39A}">
      <dgm:prSet/>
      <dgm:spPr/>
      <dgm:t>
        <a:bodyPr/>
        <a:lstStyle/>
        <a:p>
          <a:endParaRPr lang="en-GB"/>
        </a:p>
      </dgm:t>
    </dgm:pt>
    <dgm:pt modelId="{804F5E42-476F-F140-B5BA-EBCA12739F46}">
      <dgm:prSet/>
      <dgm:spPr>
        <a:solidFill>
          <a:srgbClr val="0C2C52"/>
        </a:solidFill>
      </dgm:spPr>
      <dgm:t>
        <a:bodyPr/>
        <a:lstStyle/>
        <a:p>
          <a:r>
            <a:rPr lang="en-US"/>
            <a:t>Religious law </a:t>
          </a:r>
          <a:endParaRPr lang="en-GB"/>
        </a:p>
      </dgm:t>
    </dgm:pt>
    <dgm:pt modelId="{4FF16CEB-51A2-1042-95FB-E49E9950E84D}" type="parTrans" cxnId="{9B0E0746-989B-EB47-8599-FFB214C1566F}">
      <dgm:prSet/>
      <dgm:spPr/>
      <dgm:t>
        <a:bodyPr/>
        <a:lstStyle/>
        <a:p>
          <a:endParaRPr lang="en-GB"/>
        </a:p>
      </dgm:t>
    </dgm:pt>
    <dgm:pt modelId="{78F6681F-427C-E74F-9FF3-93E7A3E8535D}" type="sibTrans" cxnId="{9B0E0746-989B-EB47-8599-FFB214C1566F}">
      <dgm:prSet/>
      <dgm:spPr/>
      <dgm:t>
        <a:bodyPr/>
        <a:lstStyle/>
        <a:p>
          <a:endParaRPr lang="en-GB"/>
        </a:p>
      </dgm:t>
    </dgm:pt>
    <dgm:pt modelId="{C9FA1D00-7D98-3E42-9D5D-9EFFD7EB64AA}">
      <dgm:prSet/>
      <dgm:spPr/>
      <dgm:t>
        <a:bodyPr/>
        <a:lstStyle/>
        <a:p>
          <a:r>
            <a:rPr lang="en-GB"/>
            <a:t>a religious system or document being used as a legal source.</a:t>
          </a:r>
        </a:p>
      </dgm:t>
    </dgm:pt>
    <dgm:pt modelId="{FBA961EF-7D81-EA46-B9C9-DC49DF346705}" type="parTrans" cxnId="{5A630186-05D5-EF42-8702-5AEC270581D9}">
      <dgm:prSet/>
      <dgm:spPr/>
      <dgm:t>
        <a:bodyPr/>
        <a:lstStyle/>
        <a:p>
          <a:endParaRPr lang="en-GB"/>
        </a:p>
      </dgm:t>
    </dgm:pt>
    <dgm:pt modelId="{A442772C-BC17-164B-9B39-E535E77BBD29}" type="sibTrans" cxnId="{5A630186-05D5-EF42-8702-5AEC270581D9}">
      <dgm:prSet/>
      <dgm:spPr/>
      <dgm:t>
        <a:bodyPr/>
        <a:lstStyle/>
        <a:p>
          <a:endParaRPr lang="en-GB"/>
        </a:p>
      </dgm:t>
    </dgm:pt>
    <dgm:pt modelId="{F05F5092-E4D2-FC45-B3C0-C3AEA480EB08}" type="pres">
      <dgm:prSet presAssocID="{2949D143-E2A4-3540-A64D-85AD43E67525}" presName="linear" presStyleCnt="0">
        <dgm:presLayoutVars>
          <dgm:animLvl val="lvl"/>
          <dgm:resizeHandles val="exact"/>
        </dgm:presLayoutVars>
      </dgm:prSet>
      <dgm:spPr/>
    </dgm:pt>
    <dgm:pt modelId="{5D605D20-4DD0-FF46-BC1D-27E75DA3C018}" type="pres">
      <dgm:prSet presAssocID="{7F3A3419-282A-5C43-B461-69DDB13E0813}" presName="parentText" presStyleLbl="node1" presStyleIdx="0" presStyleCnt="4">
        <dgm:presLayoutVars>
          <dgm:chMax val="0"/>
          <dgm:bulletEnabled val="1"/>
        </dgm:presLayoutVars>
      </dgm:prSet>
      <dgm:spPr/>
    </dgm:pt>
    <dgm:pt modelId="{9E42668A-3DD9-F047-8D07-207A635C3B54}" type="pres">
      <dgm:prSet presAssocID="{7F3A3419-282A-5C43-B461-69DDB13E0813}" presName="childText" presStyleLbl="revTx" presStyleIdx="0" presStyleCnt="4">
        <dgm:presLayoutVars>
          <dgm:bulletEnabled val="1"/>
        </dgm:presLayoutVars>
      </dgm:prSet>
      <dgm:spPr/>
    </dgm:pt>
    <dgm:pt modelId="{141F9100-8EAA-0143-AC0F-16A823185EB3}" type="pres">
      <dgm:prSet presAssocID="{5D8B4988-02C9-0D4A-BB14-DBEF7DB980CB}" presName="parentText" presStyleLbl="node1" presStyleIdx="1" presStyleCnt="4">
        <dgm:presLayoutVars>
          <dgm:chMax val="0"/>
          <dgm:bulletEnabled val="1"/>
        </dgm:presLayoutVars>
      </dgm:prSet>
      <dgm:spPr/>
    </dgm:pt>
    <dgm:pt modelId="{E277A847-65C3-8C42-9CB6-D87D15CE3199}" type="pres">
      <dgm:prSet presAssocID="{5D8B4988-02C9-0D4A-BB14-DBEF7DB980CB}" presName="childText" presStyleLbl="revTx" presStyleIdx="1" presStyleCnt="4">
        <dgm:presLayoutVars>
          <dgm:bulletEnabled val="1"/>
        </dgm:presLayoutVars>
      </dgm:prSet>
      <dgm:spPr/>
    </dgm:pt>
    <dgm:pt modelId="{C0AEE626-0728-7B43-9C66-5D75B934CB75}" type="pres">
      <dgm:prSet presAssocID="{29A34C78-D9F3-6546-BDF0-8F9F6D44B8CE}" presName="parentText" presStyleLbl="node1" presStyleIdx="2" presStyleCnt="4">
        <dgm:presLayoutVars>
          <dgm:chMax val="0"/>
          <dgm:bulletEnabled val="1"/>
        </dgm:presLayoutVars>
      </dgm:prSet>
      <dgm:spPr/>
    </dgm:pt>
    <dgm:pt modelId="{0B3879BF-5764-4C4A-A934-211D1A840213}" type="pres">
      <dgm:prSet presAssocID="{29A34C78-D9F3-6546-BDF0-8F9F6D44B8CE}" presName="childText" presStyleLbl="revTx" presStyleIdx="2" presStyleCnt="4">
        <dgm:presLayoutVars>
          <dgm:bulletEnabled val="1"/>
        </dgm:presLayoutVars>
      </dgm:prSet>
      <dgm:spPr/>
    </dgm:pt>
    <dgm:pt modelId="{4888F8EE-F932-CC4B-BA78-5A0A5BC615FA}" type="pres">
      <dgm:prSet presAssocID="{804F5E42-476F-F140-B5BA-EBCA12739F46}" presName="parentText" presStyleLbl="node1" presStyleIdx="3" presStyleCnt="4">
        <dgm:presLayoutVars>
          <dgm:chMax val="0"/>
          <dgm:bulletEnabled val="1"/>
        </dgm:presLayoutVars>
      </dgm:prSet>
      <dgm:spPr/>
    </dgm:pt>
    <dgm:pt modelId="{A8E33030-D059-7E42-9AF6-6FB88E093EFF}" type="pres">
      <dgm:prSet presAssocID="{804F5E42-476F-F140-B5BA-EBCA12739F46}" presName="childText" presStyleLbl="revTx" presStyleIdx="3" presStyleCnt="4">
        <dgm:presLayoutVars>
          <dgm:bulletEnabled val="1"/>
        </dgm:presLayoutVars>
      </dgm:prSet>
      <dgm:spPr/>
    </dgm:pt>
  </dgm:ptLst>
  <dgm:cxnLst>
    <dgm:cxn modelId="{08A8020A-1466-724B-BA7D-7EA6491E7E43}" type="presOf" srcId="{804F5E42-476F-F140-B5BA-EBCA12739F46}" destId="{4888F8EE-F932-CC4B-BA78-5A0A5BC615FA}" srcOrd="0" destOrd="0" presId="urn:microsoft.com/office/officeart/2005/8/layout/vList2"/>
    <dgm:cxn modelId="{72917E23-0A6D-D742-9AF8-1B6C363B6D11}" type="presOf" srcId="{7F3A3419-282A-5C43-B461-69DDB13E0813}" destId="{5D605D20-4DD0-FF46-BC1D-27E75DA3C018}" srcOrd="0" destOrd="0" presId="urn:microsoft.com/office/officeart/2005/8/layout/vList2"/>
    <dgm:cxn modelId="{A926A12A-F42D-3549-9911-D76908FD9673}" type="presOf" srcId="{2949D143-E2A4-3540-A64D-85AD43E67525}" destId="{F05F5092-E4D2-FC45-B3C0-C3AEA480EB08}" srcOrd="0" destOrd="0" presId="urn:microsoft.com/office/officeart/2005/8/layout/vList2"/>
    <dgm:cxn modelId="{65624533-1679-2F4C-876F-4C49BEEA6F0C}" type="presOf" srcId="{C9FA1D00-7D98-3E42-9D5D-9EFFD7EB64AA}" destId="{A8E33030-D059-7E42-9AF6-6FB88E093EFF}" srcOrd="0" destOrd="0" presId="urn:microsoft.com/office/officeart/2005/8/layout/vList2"/>
    <dgm:cxn modelId="{9B0E0746-989B-EB47-8599-FFB214C1566F}" srcId="{2949D143-E2A4-3540-A64D-85AD43E67525}" destId="{804F5E42-476F-F140-B5BA-EBCA12739F46}" srcOrd="3" destOrd="0" parTransId="{4FF16CEB-51A2-1042-95FB-E49E9950E84D}" sibTransId="{78F6681F-427C-E74F-9FF3-93E7A3E8535D}"/>
    <dgm:cxn modelId="{C1EAE747-D36D-1542-95D0-5EE0B597FBCC}" type="presOf" srcId="{29A34C78-D9F3-6546-BDF0-8F9F6D44B8CE}" destId="{C0AEE626-0728-7B43-9C66-5D75B934CB75}" srcOrd="0" destOrd="0" presId="urn:microsoft.com/office/officeart/2005/8/layout/vList2"/>
    <dgm:cxn modelId="{69624962-5AF1-F941-BED2-B4263EBBA784}" srcId="{7F3A3419-282A-5C43-B461-69DDB13E0813}" destId="{D9D76D1A-C584-5545-8755-F1ADF679FBB5}" srcOrd="0" destOrd="0" parTransId="{0D3CA0EC-96F0-3047-875A-BA6FC02B2D0D}" sibTransId="{7CE97922-369E-B842-AF0A-D7AEED214F21}"/>
    <dgm:cxn modelId="{2FB5CC76-DEBB-6843-BF68-30C422E25C80}" srcId="{2949D143-E2A4-3540-A64D-85AD43E67525}" destId="{5D8B4988-02C9-0D4A-BB14-DBEF7DB980CB}" srcOrd="1" destOrd="0" parTransId="{1C09C795-7785-BF4D-8936-5283C19CDC04}" sibTransId="{ACCC43B9-9AA0-E842-9AE2-A4683ACBD113}"/>
    <dgm:cxn modelId="{8574D77B-E44D-8940-8D62-E5DDF84D0097}" type="presOf" srcId="{5D8B4988-02C9-0D4A-BB14-DBEF7DB980CB}" destId="{141F9100-8EAA-0143-AC0F-16A823185EB3}" srcOrd="0" destOrd="0" presId="urn:microsoft.com/office/officeart/2005/8/layout/vList2"/>
    <dgm:cxn modelId="{5A630186-05D5-EF42-8702-5AEC270581D9}" srcId="{804F5E42-476F-F140-B5BA-EBCA12739F46}" destId="{C9FA1D00-7D98-3E42-9D5D-9EFFD7EB64AA}" srcOrd="0" destOrd="0" parTransId="{FBA961EF-7D81-EA46-B9C9-DC49DF346705}" sibTransId="{A442772C-BC17-164B-9B39-E535E77BBD29}"/>
    <dgm:cxn modelId="{BB92C593-CB18-A84D-BFA5-AA04B7FD140E}" type="presOf" srcId="{D9D76D1A-C584-5545-8755-F1ADF679FBB5}" destId="{9E42668A-3DD9-F047-8D07-207A635C3B54}" srcOrd="0" destOrd="0" presId="urn:microsoft.com/office/officeart/2005/8/layout/vList2"/>
    <dgm:cxn modelId="{D713A394-334B-DF49-9D2E-0E111A16C39A}" srcId="{29A34C78-D9F3-6546-BDF0-8F9F6D44B8CE}" destId="{3FBDF93E-0112-4D4D-BD59-A6BB3119EE0C}" srcOrd="0" destOrd="0" parTransId="{961BEFAC-FA7B-4540-923D-E77831D68456}" sibTransId="{1D404C87-777E-C441-B48D-A174AD1C7FFF}"/>
    <dgm:cxn modelId="{A618E6CF-7DAB-4C4D-8597-A9A2A00FE18A}" type="presOf" srcId="{A64A87E6-D51C-D74C-8B2B-BE8F75842552}" destId="{E277A847-65C3-8C42-9CB6-D87D15CE3199}" srcOrd="0" destOrd="0" presId="urn:microsoft.com/office/officeart/2005/8/layout/vList2"/>
    <dgm:cxn modelId="{60EE93D8-2215-BE45-97F3-F706DC14A1A9}" srcId="{5D8B4988-02C9-0D4A-BB14-DBEF7DB980CB}" destId="{A64A87E6-D51C-D74C-8B2B-BE8F75842552}" srcOrd="0" destOrd="0" parTransId="{D917C370-D5EB-DE48-8524-5E24DE595581}" sibTransId="{9ACC5CAE-9306-004D-89C4-43550875A1A1}"/>
    <dgm:cxn modelId="{0F5993EE-F007-5F44-BAB1-2109DBE926A4}" srcId="{2949D143-E2A4-3540-A64D-85AD43E67525}" destId="{7F3A3419-282A-5C43-B461-69DDB13E0813}" srcOrd="0" destOrd="0" parTransId="{29144083-36CB-9643-B47B-9A02EE61DA6D}" sibTransId="{7460BB9D-0CFC-FD46-8AB0-EDAC2A97AAD5}"/>
    <dgm:cxn modelId="{AF98C0FC-11C3-FD49-8F75-8458D53074E9}" srcId="{2949D143-E2A4-3540-A64D-85AD43E67525}" destId="{29A34C78-D9F3-6546-BDF0-8F9F6D44B8CE}" srcOrd="2" destOrd="0" parTransId="{C1DF5ABB-4D8B-F646-912C-D7C32D7B3C5B}" sibTransId="{C352C598-E418-9949-8BD9-EDF28955603B}"/>
    <dgm:cxn modelId="{1B91CDFF-9962-444D-A147-C9BAAB5C7FB3}" type="presOf" srcId="{3FBDF93E-0112-4D4D-BD59-A6BB3119EE0C}" destId="{0B3879BF-5764-4C4A-A934-211D1A840213}" srcOrd="0" destOrd="0" presId="urn:microsoft.com/office/officeart/2005/8/layout/vList2"/>
    <dgm:cxn modelId="{BB35BC9F-F151-3448-9608-88B023919AFF}" type="presParOf" srcId="{F05F5092-E4D2-FC45-B3C0-C3AEA480EB08}" destId="{5D605D20-4DD0-FF46-BC1D-27E75DA3C018}" srcOrd="0" destOrd="0" presId="urn:microsoft.com/office/officeart/2005/8/layout/vList2"/>
    <dgm:cxn modelId="{8FD4C979-DDE4-1943-8C20-91003F49333C}" type="presParOf" srcId="{F05F5092-E4D2-FC45-B3C0-C3AEA480EB08}" destId="{9E42668A-3DD9-F047-8D07-207A635C3B54}" srcOrd="1" destOrd="0" presId="urn:microsoft.com/office/officeart/2005/8/layout/vList2"/>
    <dgm:cxn modelId="{88DD0463-582B-F34C-B0F0-75F9F2575EBF}" type="presParOf" srcId="{F05F5092-E4D2-FC45-B3C0-C3AEA480EB08}" destId="{141F9100-8EAA-0143-AC0F-16A823185EB3}" srcOrd="2" destOrd="0" presId="urn:microsoft.com/office/officeart/2005/8/layout/vList2"/>
    <dgm:cxn modelId="{B5B68645-3D9B-1041-BDC6-952925CABE31}" type="presParOf" srcId="{F05F5092-E4D2-FC45-B3C0-C3AEA480EB08}" destId="{E277A847-65C3-8C42-9CB6-D87D15CE3199}" srcOrd="3" destOrd="0" presId="urn:microsoft.com/office/officeart/2005/8/layout/vList2"/>
    <dgm:cxn modelId="{1C0F9C60-D457-F846-853B-2B6AB503F34C}" type="presParOf" srcId="{F05F5092-E4D2-FC45-B3C0-C3AEA480EB08}" destId="{C0AEE626-0728-7B43-9C66-5D75B934CB75}" srcOrd="4" destOrd="0" presId="urn:microsoft.com/office/officeart/2005/8/layout/vList2"/>
    <dgm:cxn modelId="{B18B383A-34B2-EA45-8654-31BDF927F36F}" type="presParOf" srcId="{F05F5092-E4D2-FC45-B3C0-C3AEA480EB08}" destId="{0B3879BF-5764-4C4A-A934-211D1A840213}" srcOrd="5" destOrd="0" presId="urn:microsoft.com/office/officeart/2005/8/layout/vList2"/>
    <dgm:cxn modelId="{448C32D6-0FD9-5C49-83BC-B02A4F0E9B99}" type="presParOf" srcId="{F05F5092-E4D2-FC45-B3C0-C3AEA480EB08}" destId="{4888F8EE-F932-CC4B-BA78-5A0A5BC615FA}" srcOrd="6" destOrd="0" presId="urn:microsoft.com/office/officeart/2005/8/layout/vList2"/>
    <dgm:cxn modelId="{8DD586E8-9AAA-DC4C-854F-127EA6D6681C}" type="presParOf" srcId="{F05F5092-E4D2-FC45-B3C0-C3AEA480EB08}" destId="{A8E33030-D059-7E42-9AF6-6FB88E093EFF}" srcOrd="7"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85E92420-46F6-D546-BCB1-C23583559F38}" type="doc">
      <dgm:prSet loTypeId="urn:microsoft.com/office/officeart/2005/8/layout/hList2" loCatId="list" qsTypeId="urn:microsoft.com/office/officeart/2005/8/quickstyle/simple1" qsCatId="simple" csTypeId="urn:microsoft.com/office/officeart/2005/8/colors/accent0_3" csCatId="mainScheme" phldr="1"/>
      <dgm:spPr/>
      <dgm:t>
        <a:bodyPr/>
        <a:lstStyle/>
        <a:p>
          <a:endParaRPr lang="en-US"/>
        </a:p>
      </dgm:t>
    </dgm:pt>
    <dgm:pt modelId="{7AC2A852-57AF-DA46-A881-B9A160831C7A}">
      <dgm:prSet/>
      <dgm:spPr/>
      <dgm:t>
        <a:bodyPr/>
        <a:lstStyle/>
        <a:p>
          <a:r>
            <a:rPr lang="en-US" dirty="0">
              <a:solidFill>
                <a:srgbClr val="0C2C52"/>
              </a:solidFill>
            </a:rPr>
            <a:t>Learnings</a:t>
          </a:r>
          <a:endParaRPr lang="en-GB" dirty="0">
            <a:solidFill>
              <a:srgbClr val="0C2C52"/>
            </a:solidFill>
          </a:endParaRPr>
        </a:p>
      </dgm:t>
    </dgm:pt>
    <dgm:pt modelId="{FA74BA30-0690-034E-9DD3-7CF2BFE33C2F}" type="parTrans" cxnId="{1D593302-F21B-0D4A-9DBD-8383FAF23B25}">
      <dgm:prSet/>
      <dgm:spPr/>
      <dgm:t>
        <a:bodyPr/>
        <a:lstStyle/>
        <a:p>
          <a:endParaRPr lang="en-US"/>
        </a:p>
      </dgm:t>
    </dgm:pt>
    <dgm:pt modelId="{61D01750-3792-BE43-B7A6-AD3FC2F72C15}" type="sibTrans" cxnId="{1D593302-F21B-0D4A-9DBD-8383FAF23B25}">
      <dgm:prSet/>
      <dgm:spPr/>
      <dgm:t>
        <a:bodyPr/>
        <a:lstStyle/>
        <a:p>
          <a:endParaRPr lang="en-US"/>
        </a:p>
      </dgm:t>
    </dgm:pt>
    <dgm:pt modelId="{237B6638-081E-F747-8141-5A6AB2B05C61}">
      <dgm:prSet/>
      <dgm:spPr>
        <a:solidFill>
          <a:srgbClr val="0C2C52"/>
        </a:solidFill>
      </dgm:spPr>
      <dgm:t>
        <a:bodyPr/>
        <a:lstStyle/>
        <a:p>
          <a:r>
            <a:rPr lang="en-US"/>
            <a:t>Legal issues are going to arise, whether you like or not!</a:t>
          </a:r>
          <a:endParaRPr lang="en-GB"/>
        </a:p>
      </dgm:t>
    </dgm:pt>
    <dgm:pt modelId="{0E4E77E7-56C7-5644-8381-FC020431AACD}" type="parTrans" cxnId="{4E427181-B12D-D94F-A394-238B5B1594D2}">
      <dgm:prSet/>
      <dgm:spPr/>
      <dgm:t>
        <a:bodyPr/>
        <a:lstStyle/>
        <a:p>
          <a:endParaRPr lang="en-US"/>
        </a:p>
      </dgm:t>
    </dgm:pt>
    <dgm:pt modelId="{DA5D4638-2F33-6E43-96A2-76C3147DE95F}" type="sibTrans" cxnId="{4E427181-B12D-D94F-A394-238B5B1594D2}">
      <dgm:prSet/>
      <dgm:spPr/>
      <dgm:t>
        <a:bodyPr/>
        <a:lstStyle/>
        <a:p>
          <a:endParaRPr lang="en-US"/>
        </a:p>
      </dgm:t>
    </dgm:pt>
    <dgm:pt modelId="{F60DEAB2-7A16-6E40-9ED9-83B0C7499FA5}">
      <dgm:prSet/>
      <dgm:spPr>
        <a:solidFill>
          <a:srgbClr val="0C2C52"/>
        </a:solidFill>
      </dgm:spPr>
      <dgm:t>
        <a:bodyPr/>
        <a:lstStyle/>
        <a:p>
          <a:r>
            <a:rPr lang="en-US" dirty="0"/>
            <a:t>Old laws, new laws and ICT Laws.</a:t>
          </a:r>
          <a:endParaRPr lang="en-GB" dirty="0"/>
        </a:p>
      </dgm:t>
    </dgm:pt>
    <dgm:pt modelId="{66BD64C9-7677-894A-B742-FECE01205381}" type="parTrans" cxnId="{C200D53C-A851-714B-A1BC-D85D6E996B42}">
      <dgm:prSet/>
      <dgm:spPr/>
      <dgm:t>
        <a:bodyPr/>
        <a:lstStyle/>
        <a:p>
          <a:endParaRPr lang="en-US"/>
        </a:p>
      </dgm:t>
    </dgm:pt>
    <dgm:pt modelId="{DB1A6238-24CD-B748-94F3-D8A3C2974822}" type="sibTrans" cxnId="{C200D53C-A851-714B-A1BC-D85D6E996B42}">
      <dgm:prSet/>
      <dgm:spPr/>
      <dgm:t>
        <a:bodyPr/>
        <a:lstStyle/>
        <a:p>
          <a:endParaRPr lang="en-US"/>
        </a:p>
      </dgm:t>
    </dgm:pt>
    <dgm:pt modelId="{96B04A6F-4688-7D4A-9CA0-2D2CC68471E5}">
      <dgm:prSet/>
      <dgm:spPr>
        <a:solidFill>
          <a:srgbClr val="0C2C52"/>
        </a:solidFill>
      </dgm:spPr>
      <dgm:t>
        <a:bodyPr/>
        <a:lstStyle/>
        <a:p>
          <a:r>
            <a:rPr lang="en-US" dirty="0"/>
            <a:t>Laws and legal systems are different country to country – know the topics you should be aware of.</a:t>
          </a:r>
          <a:endParaRPr lang="en-GB" dirty="0"/>
        </a:p>
      </dgm:t>
    </dgm:pt>
    <dgm:pt modelId="{E3FB41ED-945F-AB41-9D37-DFCF0FE6E6D2}" type="parTrans" cxnId="{A719574F-99B4-734E-98C9-312F4EF6C349}">
      <dgm:prSet/>
      <dgm:spPr/>
      <dgm:t>
        <a:bodyPr/>
        <a:lstStyle/>
        <a:p>
          <a:endParaRPr lang="en-US"/>
        </a:p>
      </dgm:t>
    </dgm:pt>
    <dgm:pt modelId="{2013B9DC-9960-0547-A3E6-0A7779AC2A42}" type="sibTrans" cxnId="{A719574F-99B4-734E-98C9-312F4EF6C349}">
      <dgm:prSet/>
      <dgm:spPr/>
      <dgm:t>
        <a:bodyPr/>
        <a:lstStyle/>
        <a:p>
          <a:endParaRPr lang="en-US"/>
        </a:p>
      </dgm:t>
    </dgm:pt>
    <dgm:pt modelId="{BDA4866C-8AC8-1D46-9C5C-9A1C17A08C68}" type="pres">
      <dgm:prSet presAssocID="{85E92420-46F6-D546-BCB1-C23583559F38}" presName="linearFlow" presStyleCnt="0">
        <dgm:presLayoutVars>
          <dgm:dir/>
          <dgm:animLvl val="lvl"/>
          <dgm:resizeHandles/>
        </dgm:presLayoutVars>
      </dgm:prSet>
      <dgm:spPr/>
    </dgm:pt>
    <dgm:pt modelId="{7A66BC8A-8E8C-4541-96EF-C82EC59817A7}" type="pres">
      <dgm:prSet presAssocID="{7AC2A852-57AF-DA46-A881-B9A160831C7A}" presName="compositeNode" presStyleCnt="0">
        <dgm:presLayoutVars>
          <dgm:bulletEnabled val="1"/>
        </dgm:presLayoutVars>
      </dgm:prSet>
      <dgm:spPr/>
    </dgm:pt>
    <dgm:pt modelId="{7C7DD104-D653-5242-A5D5-70D8E5AF7606}" type="pres">
      <dgm:prSet presAssocID="{7AC2A852-57AF-DA46-A881-B9A160831C7A}" presName="image" presStyleLbl="fgImgPlace1" presStyleIdx="0" presStyleCnt="1" custScaleX="62521" custScaleY="62521"/>
      <dgm:spPr>
        <a:blipFill rotWithShape="1">
          <a:blip xmlns:r="http://schemas.openxmlformats.org/officeDocument/2006/relationships" r:embed="rId1">
            <a:duotone>
              <a:srgbClr val="44546A">
                <a:hueOff val="0"/>
                <a:satOff val="0"/>
                <a:lumOff val="0"/>
                <a:alphaOff val="0"/>
                <a:shade val="20000"/>
                <a:satMod val="200000"/>
              </a:srgbClr>
              <a:srgbClr val="44546A">
                <a:hueOff val="0"/>
                <a:satOff val="0"/>
                <a:lumOff val="0"/>
                <a:alphaOff val="0"/>
                <a:tint val="12000"/>
                <a:satMod val="190000"/>
              </a:srgbClr>
            </a:duotone>
            <a:extLst>
              <a:ext uri="{28A0092B-C50C-407E-A947-70E740481C1C}">
                <a14:useLocalDpi xmlns:a14="http://schemas.microsoft.com/office/drawing/2010/main" val="0"/>
              </a:ext>
            </a:extLst>
          </a:blip>
          <a:srcRect/>
          <a:stretch>
            <a:fillRect/>
          </a:stretch>
        </a:blipFill>
        <a:ln>
          <a:noFill/>
        </a:ln>
      </dgm:spPr>
    </dgm:pt>
    <dgm:pt modelId="{77373512-152A-6140-BF57-D8478FDD1FCF}" type="pres">
      <dgm:prSet presAssocID="{7AC2A852-57AF-DA46-A881-B9A160831C7A}" presName="childNode" presStyleLbl="node1" presStyleIdx="0" presStyleCnt="1">
        <dgm:presLayoutVars>
          <dgm:bulletEnabled val="1"/>
        </dgm:presLayoutVars>
      </dgm:prSet>
      <dgm:spPr/>
    </dgm:pt>
    <dgm:pt modelId="{074961E6-CD7D-904A-AF11-E7748D1BDA25}" type="pres">
      <dgm:prSet presAssocID="{7AC2A852-57AF-DA46-A881-B9A160831C7A}" presName="parentNode" presStyleLbl="revTx" presStyleIdx="0" presStyleCnt="1">
        <dgm:presLayoutVars>
          <dgm:chMax val="0"/>
          <dgm:bulletEnabled val="1"/>
        </dgm:presLayoutVars>
      </dgm:prSet>
      <dgm:spPr/>
    </dgm:pt>
  </dgm:ptLst>
  <dgm:cxnLst>
    <dgm:cxn modelId="{1D593302-F21B-0D4A-9DBD-8383FAF23B25}" srcId="{85E92420-46F6-D546-BCB1-C23583559F38}" destId="{7AC2A852-57AF-DA46-A881-B9A160831C7A}" srcOrd="0" destOrd="0" parTransId="{FA74BA30-0690-034E-9DD3-7CF2BFE33C2F}" sibTransId="{61D01750-3792-BE43-B7A6-AD3FC2F72C15}"/>
    <dgm:cxn modelId="{89E9CC0D-D65C-DC4E-BDA6-A20C8AE16C3B}" type="presOf" srcId="{237B6638-081E-F747-8141-5A6AB2B05C61}" destId="{77373512-152A-6140-BF57-D8478FDD1FCF}" srcOrd="0" destOrd="0" presId="urn:microsoft.com/office/officeart/2005/8/layout/hList2"/>
    <dgm:cxn modelId="{C200D53C-A851-714B-A1BC-D85D6E996B42}" srcId="{7AC2A852-57AF-DA46-A881-B9A160831C7A}" destId="{F60DEAB2-7A16-6E40-9ED9-83B0C7499FA5}" srcOrd="1" destOrd="0" parTransId="{66BD64C9-7677-894A-B742-FECE01205381}" sibTransId="{DB1A6238-24CD-B748-94F3-D8A3C2974822}"/>
    <dgm:cxn modelId="{A719574F-99B4-734E-98C9-312F4EF6C349}" srcId="{7AC2A852-57AF-DA46-A881-B9A160831C7A}" destId="{96B04A6F-4688-7D4A-9CA0-2D2CC68471E5}" srcOrd="2" destOrd="0" parTransId="{E3FB41ED-945F-AB41-9D37-DFCF0FE6E6D2}" sibTransId="{2013B9DC-9960-0547-A3E6-0A7779AC2A42}"/>
    <dgm:cxn modelId="{996F0180-1AC6-2C42-AAA7-423C1E620835}" type="presOf" srcId="{96B04A6F-4688-7D4A-9CA0-2D2CC68471E5}" destId="{77373512-152A-6140-BF57-D8478FDD1FCF}" srcOrd="0" destOrd="2" presId="urn:microsoft.com/office/officeart/2005/8/layout/hList2"/>
    <dgm:cxn modelId="{4E427181-B12D-D94F-A394-238B5B1594D2}" srcId="{7AC2A852-57AF-DA46-A881-B9A160831C7A}" destId="{237B6638-081E-F747-8141-5A6AB2B05C61}" srcOrd="0" destOrd="0" parTransId="{0E4E77E7-56C7-5644-8381-FC020431AACD}" sibTransId="{DA5D4638-2F33-6E43-96A2-76C3147DE95F}"/>
    <dgm:cxn modelId="{2C904890-27A4-6545-AD79-219B6B866DBE}" type="presOf" srcId="{85E92420-46F6-D546-BCB1-C23583559F38}" destId="{BDA4866C-8AC8-1D46-9C5C-9A1C17A08C68}" srcOrd="0" destOrd="0" presId="urn:microsoft.com/office/officeart/2005/8/layout/hList2"/>
    <dgm:cxn modelId="{33AC09BB-4F71-0D45-9502-B63CB5393141}" type="presOf" srcId="{F60DEAB2-7A16-6E40-9ED9-83B0C7499FA5}" destId="{77373512-152A-6140-BF57-D8478FDD1FCF}" srcOrd="0" destOrd="1" presId="urn:microsoft.com/office/officeart/2005/8/layout/hList2"/>
    <dgm:cxn modelId="{DBE7F3FC-B34E-8349-BC2E-97D5014AAF8F}" type="presOf" srcId="{7AC2A852-57AF-DA46-A881-B9A160831C7A}" destId="{074961E6-CD7D-904A-AF11-E7748D1BDA25}" srcOrd="0" destOrd="0" presId="urn:microsoft.com/office/officeart/2005/8/layout/hList2"/>
    <dgm:cxn modelId="{B77665BE-D9D3-8B44-BE8F-E1E9ABD35E03}" type="presParOf" srcId="{BDA4866C-8AC8-1D46-9C5C-9A1C17A08C68}" destId="{7A66BC8A-8E8C-4541-96EF-C82EC59817A7}" srcOrd="0" destOrd="0" presId="urn:microsoft.com/office/officeart/2005/8/layout/hList2"/>
    <dgm:cxn modelId="{0F94E24B-FF9E-AC48-9268-1D0308603D14}" type="presParOf" srcId="{7A66BC8A-8E8C-4541-96EF-C82EC59817A7}" destId="{7C7DD104-D653-5242-A5D5-70D8E5AF7606}" srcOrd="0" destOrd="0" presId="urn:microsoft.com/office/officeart/2005/8/layout/hList2"/>
    <dgm:cxn modelId="{EE25E69B-C127-3246-8239-433A7DA9D5CF}" type="presParOf" srcId="{7A66BC8A-8E8C-4541-96EF-C82EC59817A7}" destId="{77373512-152A-6140-BF57-D8478FDD1FCF}" srcOrd="1" destOrd="0" presId="urn:microsoft.com/office/officeart/2005/8/layout/hList2"/>
    <dgm:cxn modelId="{F56B78DF-FC95-F540-95C9-52470DC8FF26}" type="presParOf" srcId="{7A66BC8A-8E8C-4541-96EF-C82EC59817A7}" destId="{074961E6-CD7D-904A-AF11-E7748D1BDA25}" srcOrd="2" destOrd="0" presId="urn:microsoft.com/office/officeart/2005/8/layout/h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477CA5F1-8C85-B442-8177-BC3D7E0DD567}" type="doc">
      <dgm:prSet loTypeId="urn:microsoft.com/office/officeart/2005/8/layout/hList2" loCatId="list" qsTypeId="urn:microsoft.com/office/officeart/2005/8/quickstyle/simple1" qsCatId="simple" csTypeId="urn:microsoft.com/office/officeart/2005/8/colors/accent0_3" csCatId="mainScheme" phldr="1"/>
      <dgm:spPr/>
      <dgm:t>
        <a:bodyPr/>
        <a:lstStyle/>
        <a:p>
          <a:endParaRPr lang="en-US"/>
        </a:p>
      </dgm:t>
    </dgm:pt>
    <dgm:pt modelId="{54F1AB19-EAE8-8E4C-8E40-502F3479646A}">
      <dgm:prSet/>
      <dgm:spPr/>
      <dgm:t>
        <a:bodyPr/>
        <a:lstStyle/>
        <a:p>
          <a:r>
            <a:rPr lang="en-US" dirty="0">
              <a:solidFill>
                <a:srgbClr val="0C2C52"/>
              </a:solidFill>
            </a:rPr>
            <a:t>Learnings</a:t>
          </a:r>
          <a:endParaRPr lang="en-GB" dirty="0">
            <a:solidFill>
              <a:srgbClr val="0C2C52"/>
            </a:solidFill>
          </a:endParaRPr>
        </a:p>
      </dgm:t>
    </dgm:pt>
    <dgm:pt modelId="{48183DD5-C438-A346-A95C-2C7E38AEDFBB}" type="parTrans" cxnId="{70149AF0-B322-7542-A3B1-6E126C87B764}">
      <dgm:prSet/>
      <dgm:spPr/>
      <dgm:t>
        <a:bodyPr/>
        <a:lstStyle/>
        <a:p>
          <a:endParaRPr lang="en-US"/>
        </a:p>
      </dgm:t>
    </dgm:pt>
    <dgm:pt modelId="{088C38A6-B5ED-0344-98B1-BF9CC76D5D8F}" type="sibTrans" cxnId="{70149AF0-B322-7542-A3B1-6E126C87B764}">
      <dgm:prSet/>
      <dgm:spPr/>
      <dgm:t>
        <a:bodyPr/>
        <a:lstStyle/>
        <a:p>
          <a:endParaRPr lang="en-US"/>
        </a:p>
      </dgm:t>
    </dgm:pt>
    <dgm:pt modelId="{3915E505-2A93-944D-8740-96017138A132}">
      <dgm:prSet custT="1"/>
      <dgm:spPr>
        <a:solidFill>
          <a:srgbClr val="0C2C52"/>
        </a:solidFill>
      </dgm:spPr>
      <dgm:t>
        <a:bodyPr/>
        <a:lstStyle/>
        <a:p>
          <a:r>
            <a:rPr lang="en-US" sz="1600"/>
            <a:t>Logs contain personal data</a:t>
          </a:r>
          <a:endParaRPr lang="en-GB" sz="1600"/>
        </a:p>
      </dgm:t>
    </dgm:pt>
    <dgm:pt modelId="{B4649436-450A-F946-9619-53BA1F3FA5F7}" type="parTrans" cxnId="{165B7447-0A1D-0740-B292-09FAAD8FD2B4}">
      <dgm:prSet/>
      <dgm:spPr/>
      <dgm:t>
        <a:bodyPr/>
        <a:lstStyle/>
        <a:p>
          <a:endParaRPr lang="en-US"/>
        </a:p>
      </dgm:t>
    </dgm:pt>
    <dgm:pt modelId="{4C15AD11-4366-A946-A381-E0CCBE725161}" type="sibTrans" cxnId="{165B7447-0A1D-0740-B292-09FAAD8FD2B4}">
      <dgm:prSet/>
      <dgm:spPr/>
      <dgm:t>
        <a:bodyPr/>
        <a:lstStyle/>
        <a:p>
          <a:endParaRPr lang="en-US"/>
        </a:p>
      </dgm:t>
    </dgm:pt>
    <dgm:pt modelId="{44061A3C-4A86-D740-9BC7-F43B0FB4B16A}">
      <dgm:prSet custT="1"/>
      <dgm:spPr>
        <a:solidFill>
          <a:srgbClr val="0C2C52"/>
        </a:solidFill>
      </dgm:spPr>
      <dgm:t>
        <a:bodyPr/>
        <a:lstStyle/>
        <a:p>
          <a:r>
            <a:rPr lang="en-US" sz="1600" dirty="0"/>
            <a:t>Only use logs you need for this investigation</a:t>
          </a:r>
          <a:endParaRPr lang="en-GB" sz="1600" dirty="0"/>
        </a:p>
      </dgm:t>
    </dgm:pt>
    <dgm:pt modelId="{297B74C3-1FED-7A4C-83A6-6311D6A2165D}" type="parTrans" cxnId="{9250A205-5882-B148-8DC2-9D9F3E799EAB}">
      <dgm:prSet/>
      <dgm:spPr/>
      <dgm:t>
        <a:bodyPr/>
        <a:lstStyle/>
        <a:p>
          <a:endParaRPr lang="en-US"/>
        </a:p>
      </dgm:t>
    </dgm:pt>
    <dgm:pt modelId="{2D6031FE-8E97-C94A-9AB3-5F77FA8E24D4}" type="sibTrans" cxnId="{9250A205-5882-B148-8DC2-9D9F3E799EAB}">
      <dgm:prSet/>
      <dgm:spPr/>
      <dgm:t>
        <a:bodyPr/>
        <a:lstStyle/>
        <a:p>
          <a:endParaRPr lang="en-US"/>
        </a:p>
      </dgm:t>
    </dgm:pt>
    <dgm:pt modelId="{2B0A84A4-7750-9E49-9863-375C9C9E7D10}">
      <dgm:prSet custT="1"/>
      <dgm:spPr>
        <a:solidFill>
          <a:srgbClr val="0C2C52"/>
        </a:solidFill>
      </dgm:spPr>
      <dgm:t>
        <a:bodyPr/>
        <a:lstStyle/>
        <a:p>
          <a:r>
            <a:rPr lang="en-US" sz="1600"/>
            <a:t>Process tell you which logs you need</a:t>
          </a:r>
          <a:endParaRPr lang="en-GB" sz="1600"/>
        </a:p>
      </dgm:t>
    </dgm:pt>
    <dgm:pt modelId="{38EA1F92-AF2D-2D47-80A4-327DDE624B60}" type="parTrans" cxnId="{6949F847-7531-594F-AE1E-4D59F88C8660}">
      <dgm:prSet/>
      <dgm:spPr/>
      <dgm:t>
        <a:bodyPr/>
        <a:lstStyle/>
        <a:p>
          <a:endParaRPr lang="en-US"/>
        </a:p>
      </dgm:t>
    </dgm:pt>
    <dgm:pt modelId="{973CA04F-229C-5945-8F69-F7252CC553EE}" type="sibTrans" cxnId="{6949F847-7531-594F-AE1E-4D59F88C8660}">
      <dgm:prSet/>
      <dgm:spPr/>
      <dgm:t>
        <a:bodyPr/>
        <a:lstStyle/>
        <a:p>
          <a:endParaRPr lang="en-US"/>
        </a:p>
      </dgm:t>
    </dgm:pt>
    <dgm:pt modelId="{16AF6866-3C42-1A4C-8262-5E1CD30B00B9}">
      <dgm:prSet custT="1"/>
      <dgm:spPr>
        <a:solidFill>
          <a:srgbClr val="0C2C52"/>
        </a:solidFill>
      </dgm:spPr>
      <dgm:t>
        <a:bodyPr/>
        <a:lstStyle/>
        <a:p>
          <a:r>
            <a:rPr lang="en-US" sz="1600"/>
            <a:t>How long to keep them?</a:t>
          </a:r>
          <a:endParaRPr lang="en-GB" sz="1600"/>
        </a:p>
      </dgm:t>
    </dgm:pt>
    <dgm:pt modelId="{76250FEA-41C1-184D-AEEA-A594E12DA2F6}" type="parTrans" cxnId="{153A4C4A-F508-9F42-951E-356CFA110455}">
      <dgm:prSet/>
      <dgm:spPr/>
      <dgm:t>
        <a:bodyPr/>
        <a:lstStyle/>
        <a:p>
          <a:endParaRPr lang="en-US"/>
        </a:p>
      </dgm:t>
    </dgm:pt>
    <dgm:pt modelId="{8C3AE425-5C8B-E74E-BDC8-7834FD62CB4B}" type="sibTrans" cxnId="{153A4C4A-F508-9F42-951E-356CFA110455}">
      <dgm:prSet/>
      <dgm:spPr/>
      <dgm:t>
        <a:bodyPr/>
        <a:lstStyle/>
        <a:p>
          <a:endParaRPr lang="en-US"/>
        </a:p>
      </dgm:t>
    </dgm:pt>
    <dgm:pt modelId="{42A6A77D-AB8D-6F46-A9B3-96E03C70BCDD}">
      <dgm:prSet/>
      <dgm:spPr/>
      <dgm:t>
        <a:bodyPr/>
        <a:lstStyle/>
        <a:p>
          <a:r>
            <a:rPr lang="en-US" dirty="0">
              <a:solidFill>
                <a:srgbClr val="0C2C52"/>
              </a:solidFill>
            </a:rPr>
            <a:t>Variability</a:t>
          </a:r>
          <a:endParaRPr lang="en-GB" dirty="0">
            <a:solidFill>
              <a:srgbClr val="0C2C52"/>
            </a:solidFill>
          </a:endParaRPr>
        </a:p>
      </dgm:t>
    </dgm:pt>
    <dgm:pt modelId="{806E59C1-1712-B043-80A0-E5148FBA8E82}" type="parTrans" cxnId="{C7B4A8F5-1D2B-E647-AE07-ED49F2D4C3D9}">
      <dgm:prSet/>
      <dgm:spPr/>
      <dgm:t>
        <a:bodyPr/>
        <a:lstStyle/>
        <a:p>
          <a:endParaRPr lang="en-US"/>
        </a:p>
      </dgm:t>
    </dgm:pt>
    <dgm:pt modelId="{618A642A-C0C3-1148-B48B-04103859A8F9}" type="sibTrans" cxnId="{C7B4A8F5-1D2B-E647-AE07-ED49F2D4C3D9}">
      <dgm:prSet/>
      <dgm:spPr/>
      <dgm:t>
        <a:bodyPr/>
        <a:lstStyle/>
        <a:p>
          <a:endParaRPr lang="en-US"/>
        </a:p>
      </dgm:t>
    </dgm:pt>
    <dgm:pt modelId="{E6FAC832-4F8C-4A41-AA3B-6F7672A002A8}">
      <dgm:prSet custT="1"/>
      <dgm:spPr>
        <a:solidFill>
          <a:srgbClr val="0C2C52"/>
        </a:solidFill>
      </dgm:spPr>
      <dgm:t>
        <a:bodyPr/>
        <a:lstStyle/>
        <a:p>
          <a:r>
            <a:rPr lang="en-US" sz="1600" dirty="0"/>
            <a:t>EU + some states -&gt; general personal data law (based on GDPR / Convention 108)</a:t>
          </a:r>
          <a:endParaRPr lang="en-GB" sz="1600" dirty="0"/>
        </a:p>
      </dgm:t>
    </dgm:pt>
    <dgm:pt modelId="{E3449BA2-4B40-EB40-893F-078FD685C0E9}" type="parTrans" cxnId="{89EBF166-E9C1-684E-B17A-EC92C9656124}">
      <dgm:prSet/>
      <dgm:spPr/>
      <dgm:t>
        <a:bodyPr/>
        <a:lstStyle/>
        <a:p>
          <a:endParaRPr lang="en-US"/>
        </a:p>
      </dgm:t>
    </dgm:pt>
    <dgm:pt modelId="{BFA125A4-2ED2-414C-9FBF-DD827938F843}" type="sibTrans" cxnId="{89EBF166-E9C1-684E-B17A-EC92C9656124}">
      <dgm:prSet/>
      <dgm:spPr/>
      <dgm:t>
        <a:bodyPr/>
        <a:lstStyle/>
        <a:p>
          <a:endParaRPr lang="en-US"/>
        </a:p>
      </dgm:t>
    </dgm:pt>
    <dgm:pt modelId="{5D361287-E2A8-5849-94B4-308A9FD8721E}">
      <dgm:prSet custT="1"/>
      <dgm:spPr>
        <a:solidFill>
          <a:srgbClr val="0C2C52"/>
        </a:solidFill>
      </dgm:spPr>
      <dgm:t>
        <a:bodyPr/>
        <a:lstStyle/>
        <a:p>
          <a:r>
            <a:rPr lang="en-US" sz="1600" dirty="0"/>
            <a:t>US + some states -&gt; based on sector-specific law</a:t>
          </a:r>
          <a:endParaRPr lang="en-GB" sz="1600" dirty="0"/>
        </a:p>
      </dgm:t>
    </dgm:pt>
    <dgm:pt modelId="{5CB8A22B-CDDA-B843-8B03-6A162FD9CEB6}" type="parTrans" cxnId="{920BB81E-D223-4A41-A31B-B808D83B11DC}">
      <dgm:prSet/>
      <dgm:spPr/>
      <dgm:t>
        <a:bodyPr/>
        <a:lstStyle/>
        <a:p>
          <a:endParaRPr lang="en-US"/>
        </a:p>
      </dgm:t>
    </dgm:pt>
    <dgm:pt modelId="{24D5C6C0-7171-D147-8085-4B143E7625E8}" type="sibTrans" cxnId="{920BB81E-D223-4A41-A31B-B808D83B11DC}">
      <dgm:prSet/>
      <dgm:spPr/>
      <dgm:t>
        <a:bodyPr/>
        <a:lstStyle/>
        <a:p>
          <a:endParaRPr lang="en-US"/>
        </a:p>
      </dgm:t>
    </dgm:pt>
    <dgm:pt modelId="{C7DAC054-C478-DA4B-9087-F35B755D067F}">
      <dgm:prSet custT="1"/>
      <dgm:spPr>
        <a:solidFill>
          <a:srgbClr val="0C2C52"/>
        </a:solidFill>
      </dgm:spPr>
      <dgm:t>
        <a:bodyPr/>
        <a:lstStyle/>
        <a:p>
          <a:r>
            <a:rPr lang="en-US" sz="1600" dirty="0"/>
            <a:t>Health</a:t>
          </a:r>
          <a:endParaRPr lang="en-GB" sz="1600" dirty="0"/>
        </a:p>
      </dgm:t>
    </dgm:pt>
    <dgm:pt modelId="{587D1DEF-CC78-C248-9CBB-BA8FCFFBB0E9}" type="parTrans" cxnId="{719CAB24-C756-A144-8121-BAD6D2C114BC}">
      <dgm:prSet/>
      <dgm:spPr/>
      <dgm:t>
        <a:bodyPr/>
        <a:lstStyle/>
        <a:p>
          <a:endParaRPr lang="en-US"/>
        </a:p>
      </dgm:t>
    </dgm:pt>
    <dgm:pt modelId="{8B6AAF24-5933-E84E-9924-91D968DFF2C0}" type="sibTrans" cxnId="{719CAB24-C756-A144-8121-BAD6D2C114BC}">
      <dgm:prSet/>
      <dgm:spPr/>
      <dgm:t>
        <a:bodyPr/>
        <a:lstStyle/>
        <a:p>
          <a:endParaRPr lang="en-US"/>
        </a:p>
      </dgm:t>
    </dgm:pt>
    <dgm:pt modelId="{9289C9EB-EFB2-6848-ACE8-3C7B487AC380}">
      <dgm:prSet custT="1"/>
      <dgm:spPr>
        <a:solidFill>
          <a:srgbClr val="0C2C52"/>
        </a:solidFill>
      </dgm:spPr>
      <dgm:t>
        <a:bodyPr/>
        <a:lstStyle/>
        <a:p>
          <a:r>
            <a:rPr lang="en-US" sz="1600" dirty="0"/>
            <a:t>Teaching</a:t>
          </a:r>
          <a:endParaRPr lang="en-GB" sz="1600" dirty="0"/>
        </a:p>
      </dgm:t>
    </dgm:pt>
    <dgm:pt modelId="{575FBEA3-AB58-4642-8FDA-A87560498DF0}" type="parTrans" cxnId="{307638C2-2A75-F442-9AE2-DC65930F6E38}">
      <dgm:prSet/>
      <dgm:spPr/>
      <dgm:t>
        <a:bodyPr/>
        <a:lstStyle/>
        <a:p>
          <a:endParaRPr lang="en-US"/>
        </a:p>
      </dgm:t>
    </dgm:pt>
    <dgm:pt modelId="{561A0439-39F3-B944-BF56-E3142115901D}" type="sibTrans" cxnId="{307638C2-2A75-F442-9AE2-DC65930F6E38}">
      <dgm:prSet/>
      <dgm:spPr/>
      <dgm:t>
        <a:bodyPr/>
        <a:lstStyle/>
        <a:p>
          <a:endParaRPr lang="en-US"/>
        </a:p>
      </dgm:t>
    </dgm:pt>
    <dgm:pt modelId="{A76AF96D-C140-F24C-B9F6-61C9F5B4D620}">
      <dgm:prSet custT="1"/>
      <dgm:spPr>
        <a:solidFill>
          <a:srgbClr val="0C2C52"/>
        </a:solidFill>
      </dgm:spPr>
      <dgm:t>
        <a:bodyPr/>
        <a:lstStyle/>
        <a:p>
          <a:r>
            <a:rPr lang="en-US" sz="1600" dirty="0"/>
            <a:t>Video rentals</a:t>
          </a:r>
          <a:endParaRPr lang="en-GB" sz="1600" dirty="0"/>
        </a:p>
      </dgm:t>
    </dgm:pt>
    <dgm:pt modelId="{0124AB2B-BF73-2C4C-8BD1-659E12BB9F4F}" type="parTrans" cxnId="{07CFFFCB-2C89-214C-9EF6-5EFF9A05D155}">
      <dgm:prSet/>
      <dgm:spPr/>
      <dgm:t>
        <a:bodyPr/>
        <a:lstStyle/>
        <a:p>
          <a:endParaRPr lang="en-US"/>
        </a:p>
      </dgm:t>
    </dgm:pt>
    <dgm:pt modelId="{46C9DDFC-92C0-E240-B73D-C1354F788509}" type="sibTrans" cxnId="{07CFFFCB-2C89-214C-9EF6-5EFF9A05D155}">
      <dgm:prSet/>
      <dgm:spPr/>
      <dgm:t>
        <a:bodyPr/>
        <a:lstStyle/>
        <a:p>
          <a:endParaRPr lang="en-US"/>
        </a:p>
      </dgm:t>
    </dgm:pt>
    <dgm:pt modelId="{7F37CA5E-6D21-0C4A-B323-D3C72A620F09}">
      <dgm:prSet custT="1"/>
      <dgm:spPr>
        <a:solidFill>
          <a:srgbClr val="0C2C52"/>
        </a:solidFill>
      </dgm:spPr>
      <dgm:t>
        <a:bodyPr/>
        <a:lstStyle/>
        <a:p>
          <a:r>
            <a:rPr lang="en-US" sz="1600" dirty="0"/>
            <a:t>Financial</a:t>
          </a:r>
          <a:endParaRPr lang="en-GB" sz="1600" dirty="0"/>
        </a:p>
      </dgm:t>
    </dgm:pt>
    <dgm:pt modelId="{FEC37920-FF39-C648-8BC1-A51239BAABDB}" type="parTrans" cxnId="{B30E5CC6-B7DF-5642-9AC3-8D1210AE9D33}">
      <dgm:prSet/>
      <dgm:spPr/>
      <dgm:t>
        <a:bodyPr/>
        <a:lstStyle/>
        <a:p>
          <a:endParaRPr lang="en-US"/>
        </a:p>
      </dgm:t>
    </dgm:pt>
    <dgm:pt modelId="{2DF7E861-F98A-3F4F-BA1E-B70B33401882}" type="sibTrans" cxnId="{B30E5CC6-B7DF-5642-9AC3-8D1210AE9D33}">
      <dgm:prSet/>
      <dgm:spPr/>
      <dgm:t>
        <a:bodyPr/>
        <a:lstStyle/>
        <a:p>
          <a:endParaRPr lang="en-US"/>
        </a:p>
      </dgm:t>
    </dgm:pt>
    <dgm:pt modelId="{B45D1FD1-3629-B74E-BEDD-543089C81DC9}" type="pres">
      <dgm:prSet presAssocID="{477CA5F1-8C85-B442-8177-BC3D7E0DD567}" presName="linearFlow" presStyleCnt="0">
        <dgm:presLayoutVars>
          <dgm:dir/>
          <dgm:animLvl val="lvl"/>
          <dgm:resizeHandles/>
        </dgm:presLayoutVars>
      </dgm:prSet>
      <dgm:spPr/>
    </dgm:pt>
    <dgm:pt modelId="{EB0235CC-D10D-D24E-95BC-EF09F585D5E3}" type="pres">
      <dgm:prSet presAssocID="{54F1AB19-EAE8-8E4C-8E40-502F3479646A}" presName="compositeNode" presStyleCnt="0">
        <dgm:presLayoutVars>
          <dgm:bulletEnabled val="1"/>
        </dgm:presLayoutVars>
      </dgm:prSet>
      <dgm:spPr/>
    </dgm:pt>
    <dgm:pt modelId="{061B97A9-E187-1A4D-9836-406DD06D888E}" type="pres">
      <dgm:prSet presAssocID="{54F1AB19-EAE8-8E4C-8E40-502F3479646A}" presName="image" presStyleLbl="fgImgPlace1" presStyleIdx="0" presStyleCnt="2" custScaleX="62521" custScaleY="62521"/>
      <dgm:spPr>
        <a:blipFill rotWithShape="1">
          <a:blip xmlns:r="http://schemas.openxmlformats.org/officeDocument/2006/relationships" r:embed="rId1">
            <a:duotone>
              <a:srgbClr val="44546A">
                <a:hueOff val="0"/>
                <a:satOff val="0"/>
                <a:lumOff val="0"/>
                <a:alphaOff val="0"/>
                <a:shade val="20000"/>
                <a:satMod val="200000"/>
              </a:srgbClr>
              <a:srgbClr val="44546A">
                <a:hueOff val="0"/>
                <a:satOff val="0"/>
                <a:lumOff val="0"/>
                <a:alphaOff val="0"/>
                <a:tint val="12000"/>
                <a:satMod val="190000"/>
              </a:srgbClr>
            </a:duotone>
            <a:extLst>
              <a:ext uri="{28A0092B-C50C-407E-A947-70E740481C1C}">
                <a14:useLocalDpi xmlns:a14="http://schemas.microsoft.com/office/drawing/2010/main" val="0"/>
              </a:ext>
            </a:extLst>
          </a:blip>
          <a:srcRect/>
          <a:stretch>
            <a:fillRect/>
          </a:stretch>
        </a:blipFill>
        <a:ln>
          <a:noFill/>
        </a:ln>
      </dgm:spPr>
    </dgm:pt>
    <dgm:pt modelId="{6F76A92F-7BED-E542-984E-DC542841B467}" type="pres">
      <dgm:prSet presAssocID="{54F1AB19-EAE8-8E4C-8E40-502F3479646A}" presName="childNode" presStyleLbl="node1" presStyleIdx="0" presStyleCnt="2">
        <dgm:presLayoutVars>
          <dgm:bulletEnabled val="1"/>
        </dgm:presLayoutVars>
      </dgm:prSet>
      <dgm:spPr/>
    </dgm:pt>
    <dgm:pt modelId="{0ECBE7BB-4D6D-1C4F-BAFD-434020DFDE50}" type="pres">
      <dgm:prSet presAssocID="{54F1AB19-EAE8-8E4C-8E40-502F3479646A}" presName="parentNode" presStyleLbl="revTx" presStyleIdx="0" presStyleCnt="2">
        <dgm:presLayoutVars>
          <dgm:chMax val="0"/>
          <dgm:bulletEnabled val="1"/>
        </dgm:presLayoutVars>
      </dgm:prSet>
      <dgm:spPr/>
    </dgm:pt>
    <dgm:pt modelId="{B31C9B51-AEF4-374E-AB97-58AA0EC5A87F}" type="pres">
      <dgm:prSet presAssocID="{088C38A6-B5ED-0344-98B1-BF9CC76D5D8F}" presName="sibTrans" presStyleCnt="0"/>
      <dgm:spPr/>
    </dgm:pt>
    <dgm:pt modelId="{05285A8B-EEBE-CE46-9E46-5A3FD93EA34A}" type="pres">
      <dgm:prSet presAssocID="{42A6A77D-AB8D-6F46-A9B3-96E03C70BCDD}" presName="compositeNode" presStyleCnt="0">
        <dgm:presLayoutVars>
          <dgm:bulletEnabled val="1"/>
        </dgm:presLayoutVars>
      </dgm:prSet>
      <dgm:spPr/>
    </dgm:pt>
    <dgm:pt modelId="{A69939B2-38CC-FB4A-878C-939A89D2DE7E}" type="pres">
      <dgm:prSet presAssocID="{42A6A77D-AB8D-6F46-A9B3-96E03C70BCDD}" presName="image" presStyleLbl="fgImgPlace1" presStyleIdx="1" presStyleCnt="2" custScaleX="62521" custScaleY="62521"/>
      <dgm:spPr>
        <a:blipFill rotWithShape="1">
          <a:blip xmlns:r="http://schemas.openxmlformats.org/officeDocument/2006/relationships" r:embed="rId2">
            <a:duotone>
              <a:srgbClr val="44546A">
                <a:hueOff val="0"/>
                <a:satOff val="0"/>
                <a:lumOff val="0"/>
                <a:alphaOff val="0"/>
                <a:shade val="20000"/>
                <a:satMod val="200000"/>
              </a:srgbClr>
              <a:srgbClr val="44546A">
                <a:hueOff val="0"/>
                <a:satOff val="0"/>
                <a:lumOff val="0"/>
                <a:alphaOff val="0"/>
                <a:tint val="12000"/>
                <a:satMod val="190000"/>
              </a:srgbClr>
            </a:duotone>
            <a:extLst>
              <a:ext uri="{28A0092B-C50C-407E-A947-70E740481C1C}">
                <a14:useLocalDpi xmlns:a14="http://schemas.microsoft.com/office/drawing/2010/main" val="0"/>
              </a:ext>
            </a:extLst>
          </a:blip>
          <a:srcRect/>
          <a:stretch>
            <a:fillRect t="-1000" b="-1000"/>
          </a:stretch>
        </a:blipFill>
        <a:ln>
          <a:noFill/>
        </a:ln>
      </dgm:spPr>
    </dgm:pt>
    <dgm:pt modelId="{54D222FC-8528-9642-8F15-93D606AE4E64}" type="pres">
      <dgm:prSet presAssocID="{42A6A77D-AB8D-6F46-A9B3-96E03C70BCDD}" presName="childNode" presStyleLbl="node1" presStyleIdx="1" presStyleCnt="2">
        <dgm:presLayoutVars>
          <dgm:bulletEnabled val="1"/>
        </dgm:presLayoutVars>
      </dgm:prSet>
      <dgm:spPr/>
    </dgm:pt>
    <dgm:pt modelId="{D82A5F13-CECF-B744-91B4-5AEC0400D7A3}" type="pres">
      <dgm:prSet presAssocID="{42A6A77D-AB8D-6F46-A9B3-96E03C70BCDD}" presName="parentNode" presStyleLbl="revTx" presStyleIdx="1" presStyleCnt="2">
        <dgm:presLayoutVars>
          <dgm:chMax val="0"/>
          <dgm:bulletEnabled val="1"/>
        </dgm:presLayoutVars>
      </dgm:prSet>
      <dgm:spPr/>
    </dgm:pt>
  </dgm:ptLst>
  <dgm:cxnLst>
    <dgm:cxn modelId="{9250A205-5882-B148-8DC2-9D9F3E799EAB}" srcId="{54F1AB19-EAE8-8E4C-8E40-502F3479646A}" destId="{44061A3C-4A86-D740-9BC7-F43B0FB4B16A}" srcOrd="1" destOrd="0" parTransId="{297B74C3-1FED-7A4C-83A6-6311D6A2165D}" sibTransId="{2D6031FE-8E97-C94A-9AB3-5F77FA8E24D4}"/>
    <dgm:cxn modelId="{920BB81E-D223-4A41-A31B-B808D83B11DC}" srcId="{42A6A77D-AB8D-6F46-A9B3-96E03C70BCDD}" destId="{5D361287-E2A8-5849-94B4-308A9FD8721E}" srcOrd="1" destOrd="0" parTransId="{5CB8A22B-CDDA-B843-8B03-6A162FD9CEB6}" sibTransId="{24D5C6C0-7171-D147-8085-4B143E7625E8}"/>
    <dgm:cxn modelId="{719CAB24-C756-A144-8121-BAD6D2C114BC}" srcId="{5D361287-E2A8-5849-94B4-308A9FD8721E}" destId="{C7DAC054-C478-DA4B-9087-F35B755D067F}" srcOrd="0" destOrd="0" parTransId="{587D1DEF-CC78-C248-9CBB-BA8FCFFBB0E9}" sibTransId="{8B6AAF24-5933-E84E-9924-91D968DFF2C0}"/>
    <dgm:cxn modelId="{E0C1A72A-7F41-C74E-AB72-DC95446CC605}" type="presOf" srcId="{E6FAC832-4F8C-4A41-AA3B-6F7672A002A8}" destId="{54D222FC-8528-9642-8F15-93D606AE4E64}" srcOrd="0" destOrd="0" presId="urn:microsoft.com/office/officeart/2005/8/layout/hList2"/>
    <dgm:cxn modelId="{872E892B-9DE7-FB4A-B26F-60FA0281D71E}" type="presOf" srcId="{42A6A77D-AB8D-6F46-A9B3-96E03C70BCDD}" destId="{D82A5F13-CECF-B744-91B4-5AEC0400D7A3}" srcOrd="0" destOrd="0" presId="urn:microsoft.com/office/officeart/2005/8/layout/hList2"/>
    <dgm:cxn modelId="{2EB36B37-44D9-D349-B323-920D7CE4E174}" type="presOf" srcId="{16AF6866-3C42-1A4C-8262-5E1CD30B00B9}" destId="{6F76A92F-7BED-E542-984E-DC542841B467}" srcOrd="0" destOrd="3" presId="urn:microsoft.com/office/officeart/2005/8/layout/hList2"/>
    <dgm:cxn modelId="{1CC89B42-DE6A-884D-9230-4361F69E616D}" type="presOf" srcId="{54F1AB19-EAE8-8E4C-8E40-502F3479646A}" destId="{0ECBE7BB-4D6D-1C4F-BAFD-434020DFDE50}" srcOrd="0" destOrd="0" presId="urn:microsoft.com/office/officeart/2005/8/layout/hList2"/>
    <dgm:cxn modelId="{165B7447-0A1D-0740-B292-09FAAD8FD2B4}" srcId="{54F1AB19-EAE8-8E4C-8E40-502F3479646A}" destId="{3915E505-2A93-944D-8740-96017138A132}" srcOrd="0" destOrd="0" parTransId="{B4649436-450A-F946-9619-53BA1F3FA5F7}" sibTransId="{4C15AD11-4366-A946-A381-E0CCBE725161}"/>
    <dgm:cxn modelId="{6949F847-7531-594F-AE1E-4D59F88C8660}" srcId="{54F1AB19-EAE8-8E4C-8E40-502F3479646A}" destId="{2B0A84A4-7750-9E49-9863-375C9C9E7D10}" srcOrd="2" destOrd="0" parTransId="{38EA1F92-AF2D-2D47-80A4-327DDE624B60}" sibTransId="{973CA04F-229C-5945-8F69-F7252CC553EE}"/>
    <dgm:cxn modelId="{153A4C4A-F508-9F42-951E-356CFA110455}" srcId="{54F1AB19-EAE8-8E4C-8E40-502F3479646A}" destId="{16AF6866-3C42-1A4C-8262-5E1CD30B00B9}" srcOrd="3" destOrd="0" parTransId="{76250FEA-41C1-184D-AEEA-A594E12DA2F6}" sibTransId="{8C3AE425-5C8B-E74E-BDC8-7834FD62CB4B}"/>
    <dgm:cxn modelId="{C65E8950-64B1-564D-933F-314F446CD402}" type="presOf" srcId="{44061A3C-4A86-D740-9BC7-F43B0FB4B16A}" destId="{6F76A92F-7BED-E542-984E-DC542841B467}" srcOrd="0" destOrd="1" presId="urn:microsoft.com/office/officeart/2005/8/layout/hList2"/>
    <dgm:cxn modelId="{89EBF166-E9C1-684E-B17A-EC92C9656124}" srcId="{42A6A77D-AB8D-6F46-A9B3-96E03C70BCDD}" destId="{E6FAC832-4F8C-4A41-AA3B-6F7672A002A8}" srcOrd="0" destOrd="0" parTransId="{E3449BA2-4B40-EB40-893F-078FD685C0E9}" sibTransId="{BFA125A4-2ED2-414C-9FBF-DD827938F843}"/>
    <dgm:cxn modelId="{18B77079-0C52-544A-915B-0DBF7C220B0F}" type="presOf" srcId="{3915E505-2A93-944D-8740-96017138A132}" destId="{6F76A92F-7BED-E542-984E-DC542841B467}" srcOrd="0" destOrd="0" presId="urn:microsoft.com/office/officeart/2005/8/layout/hList2"/>
    <dgm:cxn modelId="{A86BF88E-640A-4244-819E-386637E22BCA}" type="presOf" srcId="{5D361287-E2A8-5849-94B4-308A9FD8721E}" destId="{54D222FC-8528-9642-8F15-93D606AE4E64}" srcOrd="0" destOrd="1" presId="urn:microsoft.com/office/officeart/2005/8/layout/hList2"/>
    <dgm:cxn modelId="{446F71A8-E7F4-AF44-B880-24CB98AC4B50}" type="presOf" srcId="{C7DAC054-C478-DA4B-9087-F35B755D067F}" destId="{54D222FC-8528-9642-8F15-93D606AE4E64}" srcOrd="0" destOrd="2" presId="urn:microsoft.com/office/officeart/2005/8/layout/hList2"/>
    <dgm:cxn modelId="{BC3D8DAC-638F-974D-80B4-3BA8F2C143AF}" type="presOf" srcId="{2B0A84A4-7750-9E49-9863-375C9C9E7D10}" destId="{6F76A92F-7BED-E542-984E-DC542841B467}" srcOrd="0" destOrd="2" presId="urn:microsoft.com/office/officeart/2005/8/layout/hList2"/>
    <dgm:cxn modelId="{307638C2-2A75-F442-9AE2-DC65930F6E38}" srcId="{5D361287-E2A8-5849-94B4-308A9FD8721E}" destId="{9289C9EB-EFB2-6848-ACE8-3C7B487AC380}" srcOrd="1" destOrd="0" parTransId="{575FBEA3-AB58-4642-8FDA-A87560498DF0}" sibTransId="{561A0439-39F3-B944-BF56-E3142115901D}"/>
    <dgm:cxn modelId="{B30E5CC6-B7DF-5642-9AC3-8D1210AE9D33}" srcId="{5D361287-E2A8-5849-94B4-308A9FD8721E}" destId="{7F37CA5E-6D21-0C4A-B323-D3C72A620F09}" srcOrd="3" destOrd="0" parTransId="{FEC37920-FF39-C648-8BC1-A51239BAABDB}" sibTransId="{2DF7E861-F98A-3F4F-BA1E-B70B33401882}"/>
    <dgm:cxn modelId="{AFD505C8-7708-A344-A548-D871169F4B6C}" type="presOf" srcId="{7F37CA5E-6D21-0C4A-B323-D3C72A620F09}" destId="{54D222FC-8528-9642-8F15-93D606AE4E64}" srcOrd="0" destOrd="5" presId="urn:microsoft.com/office/officeart/2005/8/layout/hList2"/>
    <dgm:cxn modelId="{07CFFFCB-2C89-214C-9EF6-5EFF9A05D155}" srcId="{5D361287-E2A8-5849-94B4-308A9FD8721E}" destId="{A76AF96D-C140-F24C-B9F6-61C9F5B4D620}" srcOrd="2" destOrd="0" parTransId="{0124AB2B-BF73-2C4C-8BD1-659E12BB9F4F}" sibTransId="{46C9DDFC-92C0-E240-B73D-C1354F788509}"/>
    <dgm:cxn modelId="{B0914BD5-97EC-4841-8A14-32E0BE03D4A9}" type="presOf" srcId="{477CA5F1-8C85-B442-8177-BC3D7E0DD567}" destId="{B45D1FD1-3629-B74E-BEDD-543089C81DC9}" srcOrd="0" destOrd="0" presId="urn:microsoft.com/office/officeart/2005/8/layout/hList2"/>
    <dgm:cxn modelId="{1AE18ADD-A16F-8F48-9F32-DD1ED3B2117F}" type="presOf" srcId="{A76AF96D-C140-F24C-B9F6-61C9F5B4D620}" destId="{54D222FC-8528-9642-8F15-93D606AE4E64}" srcOrd="0" destOrd="4" presId="urn:microsoft.com/office/officeart/2005/8/layout/hList2"/>
    <dgm:cxn modelId="{0943D7DD-C447-8C46-83F3-95F58C5A0D8D}" type="presOf" srcId="{9289C9EB-EFB2-6848-ACE8-3C7B487AC380}" destId="{54D222FC-8528-9642-8F15-93D606AE4E64}" srcOrd="0" destOrd="3" presId="urn:microsoft.com/office/officeart/2005/8/layout/hList2"/>
    <dgm:cxn modelId="{70149AF0-B322-7542-A3B1-6E126C87B764}" srcId="{477CA5F1-8C85-B442-8177-BC3D7E0DD567}" destId="{54F1AB19-EAE8-8E4C-8E40-502F3479646A}" srcOrd="0" destOrd="0" parTransId="{48183DD5-C438-A346-A95C-2C7E38AEDFBB}" sibTransId="{088C38A6-B5ED-0344-98B1-BF9CC76D5D8F}"/>
    <dgm:cxn modelId="{C7B4A8F5-1D2B-E647-AE07-ED49F2D4C3D9}" srcId="{477CA5F1-8C85-B442-8177-BC3D7E0DD567}" destId="{42A6A77D-AB8D-6F46-A9B3-96E03C70BCDD}" srcOrd="1" destOrd="0" parTransId="{806E59C1-1712-B043-80A0-E5148FBA8E82}" sibTransId="{618A642A-C0C3-1148-B48B-04103859A8F9}"/>
    <dgm:cxn modelId="{144CC08E-C527-044F-82E6-4EABF72F10B9}" type="presParOf" srcId="{B45D1FD1-3629-B74E-BEDD-543089C81DC9}" destId="{EB0235CC-D10D-D24E-95BC-EF09F585D5E3}" srcOrd="0" destOrd="0" presId="urn:microsoft.com/office/officeart/2005/8/layout/hList2"/>
    <dgm:cxn modelId="{341ECE5C-798B-C046-8C38-5B2CD4B4E774}" type="presParOf" srcId="{EB0235CC-D10D-D24E-95BC-EF09F585D5E3}" destId="{061B97A9-E187-1A4D-9836-406DD06D888E}" srcOrd="0" destOrd="0" presId="urn:microsoft.com/office/officeart/2005/8/layout/hList2"/>
    <dgm:cxn modelId="{FFDD33F6-6BC8-5446-AA7A-1695429C1D26}" type="presParOf" srcId="{EB0235CC-D10D-D24E-95BC-EF09F585D5E3}" destId="{6F76A92F-7BED-E542-984E-DC542841B467}" srcOrd="1" destOrd="0" presId="urn:microsoft.com/office/officeart/2005/8/layout/hList2"/>
    <dgm:cxn modelId="{C4F38533-A4BF-A74E-9F7B-9627CE8D917E}" type="presParOf" srcId="{EB0235CC-D10D-D24E-95BC-EF09F585D5E3}" destId="{0ECBE7BB-4D6D-1C4F-BAFD-434020DFDE50}" srcOrd="2" destOrd="0" presId="urn:microsoft.com/office/officeart/2005/8/layout/hList2"/>
    <dgm:cxn modelId="{010204DB-A003-7B41-ADD2-473A5F501152}" type="presParOf" srcId="{B45D1FD1-3629-B74E-BEDD-543089C81DC9}" destId="{B31C9B51-AEF4-374E-AB97-58AA0EC5A87F}" srcOrd="1" destOrd="0" presId="urn:microsoft.com/office/officeart/2005/8/layout/hList2"/>
    <dgm:cxn modelId="{ACF4F382-9E16-6946-BE76-F0F93B0F264A}" type="presParOf" srcId="{B45D1FD1-3629-B74E-BEDD-543089C81DC9}" destId="{05285A8B-EEBE-CE46-9E46-5A3FD93EA34A}" srcOrd="2" destOrd="0" presId="urn:microsoft.com/office/officeart/2005/8/layout/hList2"/>
    <dgm:cxn modelId="{12D2F222-7222-594A-905F-96EEF259857D}" type="presParOf" srcId="{05285A8B-EEBE-CE46-9E46-5A3FD93EA34A}" destId="{A69939B2-38CC-FB4A-878C-939A89D2DE7E}" srcOrd="0" destOrd="0" presId="urn:microsoft.com/office/officeart/2005/8/layout/hList2"/>
    <dgm:cxn modelId="{D77CA43C-3E79-B748-9C42-0402923A8EF8}" type="presParOf" srcId="{05285A8B-EEBE-CE46-9E46-5A3FD93EA34A}" destId="{54D222FC-8528-9642-8F15-93D606AE4E64}" srcOrd="1" destOrd="0" presId="urn:microsoft.com/office/officeart/2005/8/layout/hList2"/>
    <dgm:cxn modelId="{043E0716-2C6F-6A42-A409-48E89B139555}" type="presParOf" srcId="{05285A8B-EEBE-CE46-9E46-5A3FD93EA34A}" destId="{D82A5F13-CECF-B744-91B4-5AEC0400D7A3}" srcOrd="2" destOrd="0" presId="urn:microsoft.com/office/officeart/2005/8/layout/h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BAE49DF7-4907-C54B-9060-CE8798D57F5C}" type="doc">
      <dgm:prSet loTypeId="urn:microsoft.com/office/officeart/2005/8/layout/list1" loCatId="list" qsTypeId="urn:microsoft.com/office/officeart/2005/8/quickstyle/simple1" qsCatId="simple" csTypeId="urn:microsoft.com/office/officeart/2005/8/colors/accent0_3" csCatId="mainScheme" phldr="1"/>
      <dgm:spPr/>
      <dgm:t>
        <a:bodyPr/>
        <a:lstStyle/>
        <a:p>
          <a:endParaRPr lang="en-GB"/>
        </a:p>
      </dgm:t>
    </dgm:pt>
    <dgm:pt modelId="{2E07623C-BD2A-064E-ACBF-390C803E6983}">
      <dgm:prSet/>
      <dgm:spPr>
        <a:solidFill>
          <a:srgbClr val="0C2C52"/>
        </a:solidFill>
      </dgm:spPr>
      <dgm:t>
        <a:bodyPr/>
        <a:lstStyle/>
        <a:p>
          <a:r>
            <a:rPr lang="en-GB" noProof="0" dirty="0"/>
            <a:t>European law (since 2018); influential worldwide</a:t>
          </a:r>
        </a:p>
      </dgm:t>
    </dgm:pt>
    <dgm:pt modelId="{8F5218A9-92BF-8F4B-9214-87BF9F0C70B6}" type="parTrans" cxnId="{7825A0E3-A9C5-4849-8A5B-1CF85D09E5E4}">
      <dgm:prSet/>
      <dgm:spPr/>
      <dgm:t>
        <a:bodyPr/>
        <a:lstStyle/>
        <a:p>
          <a:endParaRPr lang="en-GB" noProof="0" dirty="0"/>
        </a:p>
      </dgm:t>
    </dgm:pt>
    <dgm:pt modelId="{20CCBAB2-A5A5-3D4A-8B58-8684897A2080}" type="sibTrans" cxnId="{7825A0E3-A9C5-4849-8A5B-1CF85D09E5E4}">
      <dgm:prSet/>
      <dgm:spPr/>
      <dgm:t>
        <a:bodyPr/>
        <a:lstStyle/>
        <a:p>
          <a:endParaRPr lang="en-GB" noProof="0" dirty="0"/>
        </a:p>
      </dgm:t>
    </dgm:pt>
    <dgm:pt modelId="{1C5FADF9-655C-DD45-8EB8-864CF29257BF}">
      <dgm:prSet/>
      <dgm:spPr>
        <a:solidFill>
          <a:srgbClr val="0C2C52"/>
        </a:solidFill>
      </dgm:spPr>
      <dgm:t>
        <a:bodyPr/>
        <a:lstStyle/>
        <a:p>
          <a:r>
            <a:rPr lang="en-GB" noProof="0" dirty="0"/>
            <a:t>Applies to all processing of personal data (including email/IP/MAC addresses)</a:t>
          </a:r>
        </a:p>
      </dgm:t>
    </dgm:pt>
    <dgm:pt modelId="{EAE47415-10D7-A64D-9168-E77E569A37A9}" type="parTrans" cxnId="{9EBCBF04-2EA3-CB4B-8260-19897D3434CC}">
      <dgm:prSet/>
      <dgm:spPr/>
      <dgm:t>
        <a:bodyPr/>
        <a:lstStyle/>
        <a:p>
          <a:endParaRPr lang="en-GB" noProof="0" dirty="0"/>
        </a:p>
      </dgm:t>
    </dgm:pt>
    <dgm:pt modelId="{39BBC416-ECF7-EB4F-BEAE-8A0BC96ADECF}" type="sibTrans" cxnId="{9EBCBF04-2EA3-CB4B-8260-19897D3434CC}">
      <dgm:prSet/>
      <dgm:spPr/>
      <dgm:t>
        <a:bodyPr/>
        <a:lstStyle/>
        <a:p>
          <a:endParaRPr lang="en-GB" noProof="0" dirty="0"/>
        </a:p>
      </dgm:t>
    </dgm:pt>
    <dgm:pt modelId="{B5A99327-68C7-9741-89E2-AC69DEF22610}">
      <dgm:prSet/>
      <dgm:spPr>
        <a:solidFill>
          <a:srgbClr val="0C2C52"/>
        </a:solidFill>
      </dgm:spPr>
      <dgm:t>
        <a:bodyPr/>
        <a:lstStyle/>
        <a:p>
          <a:r>
            <a:rPr lang="en-GB" noProof="0" dirty="0"/>
            <a:t>Explicitly encourages incident response:</a:t>
          </a:r>
        </a:p>
      </dgm:t>
    </dgm:pt>
    <dgm:pt modelId="{71B8CB7E-F5A2-1F4E-9A9C-B63399FFDCC9}" type="parTrans" cxnId="{8A3C8908-0F08-A14A-BB81-CFCF0CBAC5EC}">
      <dgm:prSet/>
      <dgm:spPr/>
      <dgm:t>
        <a:bodyPr/>
        <a:lstStyle/>
        <a:p>
          <a:endParaRPr lang="en-GB" noProof="0" dirty="0"/>
        </a:p>
      </dgm:t>
    </dgm:pt>
    <dgm:pt modelId="{73CC0BEF-B518-274E-9954-34F7AD4C2716}" type="sibTrans" cxnId="{8A3C8908-0F08-A14A-BB81-CFCF0CBAC5EC}">
      <dgm:prSet/>
      <dgm:spPr/>
      <dgm:t>
        <a:bodyPr/>
        <a:lstStyle/>
        <a:p>
          <a:endParaRPr lang="en-GB" noProof="0" dirty="0"/>
        </a:p>
      </dgm:t>
    </dgm:pt>
    <dgm:pt modelId="{5BEB377B-D047-2249-8EE0-EEB8576A6B5E}">
      <dgm:prSet/>
      <dgm:spPr/>
      <dgm:t>
        <a:bodyPr/>
        <a:lstStyle/>
        <a:p>
          <a:r>
            <a:rPr lang="en-GB" noProof="0" dirty="0">
              <a:solidFill>
                <a:srgbClr val="0C2C52"/>
              </a:solidFill>
            </a:rPr>
            <a:t>Implicitly requires it, via breach notification</a:t>
          </a:r>
        </a:p>
      </dgm:t>
    </dgm:pt>
    <dgm:pt modelId="{B5F8B71C-3054-2E45-8972-453C435C3E02}" type="parTrans" cxnId="{F8B50B35-F557-A34E-9148-384D3326EB5E}">
      <dgm:prSet/>
      <dgm:spPr/>
      <dgm:t>
        <a:bodyPr/>
        <a:lstStyle/>
        <a:p>
          <a:endParaRPr lang="en-GB" noProof="0" dirty="0"/>
        </a:p>
      </dgm:t>
    </dgm:pt>
    <dgm:pt modelId="{4B4E4824-D191-A149-AEB7-4DE777E02466}" type="sibTrans" cxnId="{F8B50B35-F557-A34E-9148-384D3326EB5E}">
      <dgm:prSet/>
      <dgm:spPr/>
      <dgm:t>
        <a:bodyPr/>
        <a:lstStyle/>
        <a:p>
          <a:endParaRPr lang="en-GB" noProof="0" dirty="0"/>
        </a:p>
      </dgm:t>
    </dgm:pt>
    <dgm:pt modelId="{68F9F94F-DECA-1D4D-91BC-B4E2B856A912}">
      <dgm:prSet/>
      <dgm:spPr>
        <a:solidFill>
          <a:srgbClr val="0C2C52"/>
        </a:solidFill>
      </dgm:spPr>
      <dgm:t>
        <a:bodyPr/>
        <a:lstStyle/>
        <a:p>
          <a:r>
            <a:rPr lang="en-GB" noProof="0" dirty="0"/>
            <a:t>Legitimate interest tests:</a:t>
          </a:r>
        </a:p>
      </dgm:t>
    </dgm:pt>
    <dgm:pt modelId="{7B8352CD-C909-4145-ACBB-A69BA2CCD5D6}" type="parTrans" cxnId="{0804B1B1-7C77-6145-A86B-AE2E1620CD81}">
      <dgm:prSet/>
      <dgm:spPr/>
      <dgm:t>
        <a:bodyPr/>
        <a:lstStyle/>
        <a:p>
          <a:endParaRPr lang="en-GB" noProof="0" dirty="0"/>
        </a:p>
      </dgm:t>
    </dgm:pt>
    <dgm:pt modelId="{A3C0AC77-855F-F746-A81B-55BC6545ECEC}" type="sibTrans" cxnId="{0804B1B1-7C77-6145-A86B-AE2E1620CD81}">
      <dgm:prSet/>
      <dgm:spPr/>
      <dgm:t>
        <a:bodyPr/>
        <a:lstStyle/>
        <a:p>
          <a:endParaRPr lang="en-GB" noProof="0" dirty="0"/>
        </a:p>
      </dgm:t>
    </dgm:pt>
    <dgm:pt modelId="{F785C1BF-635F-B544-8D8F-BAB67616BFF6}">
      <dgm:prSet/>
      <dgm:spPr/>
      <dgm:t>
        <a:bodyPr/>
        <a:lstStyle/>
        <a:p>
          <a:r>
            <a:rPr lang="en-GB" noProof="0" dirty="0">
              <a:solidFill>
                <a:srgbClr val="0C2C52"/>
              </a:solidFill>
            </a:rPr>
            <a:t>Process minimum data required to achieve purpose</a:t>
          </a:r>
        </a:p>
      </dgm:t>
    </dgm:pt>
    <dgm:pt modelId="{9A290ED0-1284-2540-B7BA-5092484E5BC3}" type="parTrans" cxnId="{3B79B22D-C6D4-7140-B486-5C10918E2B04}">
      <dgm:prSet/>
      <dgm:spPr/>
      <dgm:t>
        <a:bodyPr/>
        <a:lstStyle/>
        <a:p>
          <a:endParaRPr lang="en-GB" noProof="0" dirty="0"/>
        </a:p>
      </dgm:t>
    </dgm:pt>
    <dgm:pt modelId="{906AE3D6-CBFC-644E-B571-DB8ED9CCE6D0}" type="sibTrans" cxnId="{3B79B22D-C6D4-7140-B486-5C10918E2B04}">
      <dgm:prSet/>
      <dgm:spPr/>
      <dgm:t>
        <a:bodyPr/>
        <a:lstStyle/>
        <a:p>
          <a:endParaRPr lang="en-GB" noProof="0" dirty="0"/>
        </a:p>
      </dgm:t>
    </dgm:pt>
    <dgm:pt modelId="{0AFDE147-C0FC-FC4C-9BAA-0C8955D3C1AD}">
      <dgm:prSet/>
      <dgm:spPr/>
      <dgm:t>
        <a:bodyPr/>
        <a:lstStyle/>
        <a:p>
          <a:r>
            <a:rPr lang="en-GB" noProof="0" dirty="0">
              <a:solidFill>
                <a:srgbClr val="0C2C52"/>
              </a:solidFill>
            </a:rPr>
            <a:t>Ensure benefit of processing justifies risk to individual</a:t>
          </a:r>
        </a:p>
      </dgm:t>
    </dgm:pt>
    <dgm:pt modelId="{AA9344E2-444B-D647-87A5-AAE0637FA482}" type="parTrans" cxnId="{3D36BDC2-DD03-C44D-A5EC-11C7223584DC}">
      <dgm:prSet/>
      <dgm:spPr/>
      <dgm:t>
        <a:bodyPr/>
        <a:lstStyle/>
        <a:p>
          <a:endParaRPr lang="en-GB" noProof="0" dirty="0"/>
        </a:p>
      </dgm:t>
    </dgm:pt>
    <dgm:pt modelId="{8A685593-78F3-1E4D-A869-037B724D0B14}" type="sibTrans" cxnId="{3D36BDC2-DD03-C44D-A5EC-11C7223584DC}">
      <dgm:prSet/>
      <dgm:spPr/>
      <dgm:t>
        <a:bodyPr/>
        <a:lstStyle/>
        <a:p>
          <a:endParaRPr lang="en-GB" noProof="0" dirty="0"/>
        </a:p>
      </dgm:t>
    </dgm:pt>
    <dgm:pt modelId="{40F896F2-E511-E549-9CA0-0931D579120E}">
      <dgm:prSet/>
      <dgm:spPr>
        <a:solidFill>
          <a:srgbClr val="0C2C52"/>
        </a:solidFill>
      </dgm:spPr>
      <dgm:t>
        <a:bodyPr/>
        <a:lstStyle/>
        <a:p>
          <a:r>
            <a:rPr lang="en-GB" noProof="0" dirty="0"/>
            <a:t>Key point: Incident Response improves protection of users’ personal data &amp; privacy</a:t>
          </a:r>
        </a:p>
      </dgm:t>
    </dgm:pt>
    <dgm:pt modelId="{DFB7E8AF-2714-8F45-B3FC-7553990DC89D}" type="parTrans" cxnId="{E3EE7C09-638D-A14D-A73A-3F29051CF8C7}">
      <dgm:prSet/>
      <dgm:spPr/>
      <dgm:t>
        <a:bodyPr/>
        <a:lstStyle/>
        <a:p>
          <a:endParaRPr lang="en-GB" noProof="0" dirty="0"/>
        </a:p>
      </dgm:t>
    </dgm:pt>
    <dgm:pt modelId="{B9A95895-F08D-7C4C-A469-D0FE054C40AC}" type="sibTrans" cxnId="{E3EE7C09-638D-A14D-A73A-3F29051CF8C7}">
      <dgm:prSet/>
      <dgm:spPr/>
      <dgm:t>
        <a:bodyPr/>
        <a:lstStyle/>
        <a:p>
          <a:endParaRPr lang="en-GB" noProof="0" dirty="0"/>
        </a:p>
      </dgm:t>
    </dgm:pt>
    <dgm:pt modelId="{254B7625-C154-A846-9D49-DCDC93577CC8}" type="pres">
      <dgm:prSet presAssocID="{BAE49DF7-4907-C54B-9060-CE8798D57F5C}" presName="linear" presStyleCnt="0">
        <dgm:presLayoutVars>
          <dgm:dir/>
          <dgm:animLvl val="lvl"/>
          <dgm:resizeHandles val="exact"/>
        </dgm:presLayoutVars>
      </dgm:prSet>
      <dgm:spPr/>
    </dgm:pt>
    <dgm:pt modelId="{E0C2E9D3-2E61-8740-B9E6-798724DAE3AD}" type="pres">
      <dgm:prSet presAssocID="{2E07623C-BD2A-064E-ACBF-390C803E6983}" presName="parentLin" presStyleCnt="0"/>
      <dgm:spPr/>
    </dgm:pt>
    <dgm:pt modelId="{68CC9C5A-7826-4C42-963D-B8B13CB51EE2}" type="pres">
      <dgm:prSet presAssocID="{2E07623C-BD2A-064E-ACBF-390C803E6983}" presName="parentLeftMargin" presStyleLbl="node1" presStyleIdx="0" presStyleCnt="5"/>
      <dgm:spPr/>
    </dgm:pt>
    <dgm:pt modelId="{80744CA4-AA88-B54B-B435-55D565538E87}" type="pres">
      <dgm:prSet presAssocID="{2E07623C-BD2A-064E-ACBF-390C803E6983}" presName="parentText" presStyleLbl="node1" presStyleIdx="0" presStyleCnt="5">
        <dgm:presLayoutVars>
          <dgm:chMax val="0"/>
          <dgm:bulletEnabled val="1"/>
        </dgm:presLayoutVars>
      </dgm:prSet>
      <dgm:spPr/>
    </dgm:pt>
    <dgm:pt modelId="{77948689-81F6-E348-AF3E-A6DB2DA17B88}" type="pres">
      <dgm:prSet presAssocID="{2E07623C-BD2A-064E-ACBF-390C803E6983}" presName="negativeSpace" presStyleCnt="0"/>
      <dgm:spPr/>
    </dgm:pt>
    <dgm:pt modelId="{7F4F22F4-04B3-3546-8707-32CD70A37D15}" type="pres">
      <dgm:prSet presAssocID="{2E07623C-BD2A-064E-ACBF-390C803E6983}" presName="childText" presStyleLbl="conFgAcc1" presStyleIdx="0" presStyleCnt="5">
        <dgm:presLayoutVars>
          <dgm:bulletEnabled val="1"/>
        </dgm:presLayoutVars>
      </dgm:prSet>
      <dgm:spPr/>
    </dgm:pt>
    <dgm:pt modelId="{5EE12A80-A004-F941-92CB-E3BD980BA514}" type="pres">
      <dgm:prSet presAssocID="{20CCBAB2-A5A5-3D4A-8B58-8684897A2080}" presName="spaceBetweenRectangles" presStyleCnt="0"/>
      <dgm:spPr/>
    </dgm:pt>
    <dgm:pt modelId="{86433E17-D229-864C-A2AB-ED544507D56F}" type="pres">
      <dgm:prSet presAssocID="{1C5FADF9-655C-DD45-8EB8-864CF29257BF}" presName="parentLin" presStyleCnt="0"/>
      <dgm:spPr/>
    </dgm:pt>
    <dgm:pt modelId="{50174D2D-9D4D-8749-8088-823DDD0FC206}" type="pres">
      <dgm:prSet presAssocID="{1C5FADF9-655C-DD45-8EB8-864CF29257BF}" presName="parentLeftMargin" presStyleLbl="node1" presStyleIdx="0" presStyleCnt="5"/>
      <dgm:spPr/>
    </dgm:pt>
    <dgm:pt modelId="{0329D231-D6F6-C44B-88D1-B47DB26A7D00}" type="pres">
      <dgm:prSet presAssocID="{1C5FADF9-655C-DD45-8EB8-864CF29257BF}" presName="parentText" presStyleLbl="node1" presStyleIdx="1" presStyleCnt="5">
        <dgm:presLayoutVars>
          <dgm:chMax val="0"/>
          <dgm:bulletEnabled val="1"/>
        </dgm:presLayoutVars>
      </dgm:prSet>
      <dgm:spPr/>
    </dgm:pt>
    <dgm:pt modelId="{7580F192-381D-344C-A7F2-86076B248CE7}" type="pres">
      <dgm:prSet presAssocID="{1C5FADF9-655C-DD45-8EB8-864CF29257BF}" presName="negativeSpace" presStyleCnt="0"/>
      <dgm:spPr/>
    </dgm:pt>
    <dgm:pt modelId="{CB0C7604-96FB-4240-B284-E67A9EC247FD}" type="pres">
      <dgm:prSet presAssocID="{1C5FADF9-655C-DD45-8EB8-864CF29257BF}" presName="childText" presStyleLbl="conFgAcc1" presStyleIdx="1" presStyleCnt="5">
        <dgm:presLayoutVars>
          <dgm:bulletEnabled val="1"/>
        </dgm:presLayoutVars>
      </dgm:prSet>
      <dgm:spPr/>
    </dgm:pt>
    <dgm:pt modelId="{123074BE-A628-BC47-8010-D581BCC400D4}" type="pres">
      <dgm:prSet presAssocID="{39BBC416-ECF7-EB4F-BEAE-8A0BC96ADECF}" presName="spaceBetweenRectangles" presStyleCnt="0"/>
      <dgm:spPr/>
    </dgm:pt>
    <dgm:pt modelId="{BD6AC511-E279-7947-9797-3B27BCDA7D32}" type="pres">
      <dgm:prSet presAssocID="{B5A99327-68C7-9741-89E2-AC69DEF22610}" presName="parentLin" presStyleCnt="0"/>
      <dgm:spPr/>
    </dgm:pt>
    <dgm:pt modelId="{53B49BD5-BE54-E345-8624-4DBD0165C4AB}" type="pres">
      <dgm:prSet presAssocID="{B5A99327-68C7-9741-89E2-AC69DEF22610}" presName="parentLeftMargin" presStyleLbl="node1" presStyleIdx="1" presStyleCnt="5"/>
      <dgm:spPr/>
    </dgm:pt>
    <dgm:pt modelId="{727BD3DC-E49F-FE48-B6F5-E88FF167EA89}" type="pres">
      <dgm:prSet presAssocID="{B5A99327-68C7-9741-89E2-AC69DEF22610}" presName="parentText" presStyleLbl="node1" presStyleIdx="2" presStyleCnt="5">
        <dgm:presLayoutVars>
          <dgm:chMax val="0"/>
          <dgm:bulletEnabled val="1"/>
        </dgm:presLayoutVars>
      </dgm:prSet>
      <dgm:spPr/>
    </dgm:pt>
    <dgm:pt modelId="{C246799C-53C1-BA4A-A1F7-F6E360A3AABE}" type="pres">
      <dgm:prSet presAssocID="{B5A99327-68C7-9741-89E2-AC69DEF22610}" presName="negativeSpace" presStyleCnt="0"/>
      <dgm:spPr/>
    </dgm:pt>
    <dgm:pt modelId="{AA4B7043-03B3-2A46-868E-E2CCC8DDBD10}" type="pres">
      <dgm:prSet presAssocID="{B5A99327-68C7-9741-89E2-AC69DEF22610}" presName="childText" presStyleLbl="conFgAcc1" presStyleIdx="2" presStyleCnt="5">
        <dgm:presLayoutVars>
          <dgm:bulletEnabled val="1"/>
        </dgm:presLayoutVars>
      </dgm:prSet>
      <dgm:spPr/>
    </dgm:pt>
    <dgm:pt modelId="{04FAEAD4-8F82-4848-97E8-6C3D0BAA75E0}" type="pres">
      <dgm:prSet presAssocID="{73CC0BEF-B518-274E-9954-34F7AD4C2716}" presName="spaceBetweenRectangles" presStyleCnt="0"/>
      <dgm:spPr/>
    </dgm:pt>
    <dgm:pt modelId="{12CB448C-35D9-B743-AA5F-AA3FC9AB9E82}" type="pres">
      <dgm:prSet presAssocID="{68F9F94F-DECA-1D4D-91BC-B4E2B856A912}" presName="parentLin" presStyleCnt="0"/>
      <dgm:spPr/>
    </dgm:pt>
    <dgm:pt modelId="{7CCC33FA-247C-1943-BCC9-256421C96A1C}" type="pres">
      <dgm:prSet presAssocID="{68F9F94F-DECA-1D4D-91BC-B4E2B856A912}" presName="parentLeftMargin" presStyleLbl="node1" presStyleIdx="2" presStyleCnt="5"/>
      <dgm:spPr/>
    </dgm:pt>
    <dgm:pt modelId="{5B3436C6-54F4-4747-BE58-DD79AD15F235}" type="pres">
      <dgm:prSet presAssocID="{68F9F94F-DECA-1D4D-91BC-B4E2B856A912}" presName="parentText" presStyleLbl="node1" presStyleIdx="3" presStyleCnt="5">
        <dgm:presLayoutVars>
          <dgm:chMax val="0"/>
          <dgm:bulletEnabled val="1"/>
        </dgm:presLayoutVars>
      </dgm:prSet>
      <dgm:spPr/>
    </dgm:pt>
    <dgm:pt modelId="{042C69F0-9597-324B-9DB2-70CFDEBFF807}" type="pres">
      <dgm:prSet presAssocID="{68F9F94F-DECA-1D4D-91BC-B4E2B856A912}" presName="negativeSpace" presStyleCnt="0"/>
      <dgm:spPr/>
    </dgm:pt>
    <dgm:pt modelId="{BCC3FB94-CA61-6743-AFD5-094B9C888BE7}" type="pres">
      <dgm:prSet presAssocID="{68F9F94F-DECA-1D4D-91BC-B4E2B856A912}" presName="childText" presStyleLbl="conFgAcc1" presStyleIdx="3" presStyleCnt="5">
        <dgm:presLayoutVars>
          <dgm:bulletEnabled val="1"/>
        </dgm:presLayoutVars>
      </dgm:prSet>
      <dgm:spPr/>
    </dgm:pt>
    <dgm:pt modelId="{773AA64F-86FE-8640-8572-0F2B54E7E364}" type="pres">
      <dgm:prSet presAssocID="{A3C0AC77-855F-F746-A81B-55BC6545ECEC}" presName="spaceBetweenRectangles" presStyleCnt="0"/>
      <dgm:spPr/>
    </dgm:pt>
    <dgm:pt modelId="{DAF004C8-C954-B24B-B6E9-B8D5533EB2C3}" type="pres">
      <dgm:prSet presAssocID="{40F896F2-E511-E549-9CA0-0931D579120E}" presName="parentLin" presStyleCnt="0"/>
      <dgm:spPr/>
    </dgm:pt>
    <dgm:pt modelId="{2FB732A0-C961-9849-9324-5F2F5DFF375F}" type="pres">
      <dgm:prSet presAssocID="{40F896F2-E511-E549-9CA0-0931D579120E}" presName="parentLeftMargin" presStyleLbl="node1" presStyleIdx="3" presStyleCnt="5"/>
      <dgm:spPr/>
    </dgm:pt>
    <dgm:pt modelId="{78E8F87C-CF59-E146-BBC2-9C9CA0D9E083}" type="pres">
      <dgm:prSet presAssocID="{40F896F2-E511-E549-9CA0-0931D579120E}" presName="parentText" presStyleLbl="node1" presStyleIdx="4" presStyleCnt="5">
        <dgm:presLayoutVars>
          <dgm:chMax val="0"/>
          <dgm:bulletEnabled val="1"/>
        </dgm:presLayoutVars>
      </dgm:prSet>
      <dgm:spPr/>
    </dgm:pt>
    <dgm:pt modelId="{347D98C4-098C-BA4F-BB3E-B8065178084C}" type="pres">
      <dgm:prSet presAssocID="{40F896F2-E511-E549-9CA0-0931D579120E}" presName="negativeSpace" presStyleCnt="0"/>
      <dgm:spPr/>
    </dgm:pt>
    <dgm:pt modelId="{6F225AF6-5BC3-FE47-A067-D43B2EA75390}" type="pres">
      <dgm:prSet presAssocID="{40F896F2-E511-E549-9CA0-0931D579120E}" presName="childText" presStyleLbl="conFgAcc1" presStyleIdx="4" presStyleCnt="5">
        <dgm:presLayoutVars>
          <dgm:bulletEnabled val="1"/>
        </dgm:presLayoutVars>
      </dgm:prSet>
      <dgm:spPr/>
    </dgm:pt>
  </dgm:ptLst>
  <dgm:cxnLst>
    <dgm:cxn modelId="{8EB65801-5B43-704B-B3E4-CD133027473B}" type="presOf" srcId="{F785C1BF-635F-B544-8D8F-BAB67616BFF6}" destId="{BCC3FB94-CA61-6743-AFD5-094B9C888BE7}" srcOrd="0" destOrd="0" presId="urn:microsoft.com/office/officeart/2005/8/layout/list1"/>
    <dgm:cxn modelId="{513A9103-B787-034F-8A96-B987965743AC}" type="presOf" srcId="{40F896F2-E511-E549-9CA0-0931D579120E}" destId="{2FB732A0-C961-9849-9324-5F2F5DFF375F}" srcOrd="0" destOrd="0" presId="urn:microsoft.com/office/officeart/2005/8/layout/list1"/>
    <dgm:cxn modelId="{9EBCBF04-2EA3-CB4B-8260-19897D3434CC}" srcId="{BAE49DF7-4907-C54B-9060-CE8798D57F5C}" destId="{1C5FADF9-655C-DD45-8EB8-864CF29257BF}" srcOrd="1" destOrd="0" parTransId="{EAE47415-10D7-A64D-9168-E77E569A37A9}" sibTransId="{39BBC416-ECF7-EB4F-BEAE-8A0BC96ADECF}"/>
    <dgm:cxn modelId="{8A3C8908-0F08-A14A-BB81-CFCF0CBAC5EC}" srcId="{BAE49DF7-4907-C54B-9060-CE8798D57F5C}" destId="{B5A99327-68C7-9741-89E2-AC69DEF22610}" srcOrd="2" destOrd="0" parTransId="{71B8CB7E-F5A2-1F4E-9A9C-B63399FFDCC9}" sibTransId="{73CC0BEF-B518-274E-9954-34F7AD4C2716}"/>
    <dgm:cxn modelId="{E3EE7C09-638D-A14D-A73A-3F29051CF8C7}" srcId="{BAE49DF7-4907-C54B-9060-CE8798D57F5C}" destId="{40F896F2-E511-E549-9CA0-0931D579120E}" srcOrd="4" destOrd="0" parTransId="{DFB7E8AF-2714-8F45-B3FC-7553990DC89D}" sibTransId="{B9A95895-F08D-7C4C-A469-D0FE054C40AC}"/>
    <dgm:cxn modelId="{8CEFAD0C-C44A-D64A-AB75-766449FFA6E4}" type="presOf" srcId="{68F9F94F-DECA-1D4D-91BC-B4E2B856A912}" destId="{5B3436C6-54F4-4747-BE58-DD79AD15F235}" srcOrd="1" destOrd="0" presId="urn:microsoft.com/office/officeart/2005/8/layout/list1"/>
    <dgm:cxn modelId="{B037BA17-8DB3-754B-A414-ECB1A8496CF0}" type="presOf" srcId="{68F9F94F-DECA-1D4D-91BC-B4E2B856A912}" destId="{7CCC33FA-247C-1943-BCC9-256421C96A1C}" srcOrd="0" destOrd="0" presId="urn:microsoft.com/office/officeart/2005/8/layout/list1"/>
    <dgm:cxn modelId="{3B79B22D-C6D4-7140-B486-5C10918E2B04}" srcId="{68F9F94F-DECA-1D4D-91BC-B4E2B856A912}" destId="{F785C1BF-635F-B544-8D8F-BAB67616BFF6}" srcOrd="0" destOrd="0" parTransId="{9A290ED0-1284-2540-B7BA-5092484E5BC3}" sibTransId="{906AE3D6-CBFC-644E-B571-DB8ED9CCE6D0}"/>
    <dgm:cxn modelId="{F8B50B35-F557-A34E-9148-384D3326EB5E}" srcId="{B5A99327-68C7-9741-89E2-AC69DEF22610}" destId="{5BEB377B-D047-2249-8EE0-EEB8576A6B5E}" srcOrd="0" destOrd="0" parTransId="{B5F8B71C-3054-2E45-8972-453C435C3E02}" sibTransId="{4B4E4824-D191-A149-AEB7-4DE777E02466}"/>
    <dgm:cxn modelId="{60B6953B-F5C7-EA4F-A278-1A58CD34C528}" type="presOf" srcId="{1C5FADF9-655C-DD45-8EB8-864CF29257BF}" destId="{0329D231-D6F6-C44B-88D1-B47DB26A7D00}" srcOrd="1" destOrd="0" presId="urn:microsoft.com/office/officeart/2005/8/layout/list1"/>
    <dgm:cxn modelId="{8F72ED61-4232-3D40-9D78-18D4B266F91D}" type="presOf" srcId="{B5A99327-68C7-9741-89E2-AC69DEF22610}" destId="{53B49BD5-BE54-E345-8624-4DBD0165C4AB}" srcOrd="0" destOrd="0" presId="urn:microsoft.com/office/officeart/2005/8/layout/list1"/>
    <dgm:cxn modelId="{8AFCF367-454F-F946-9C4D-A76B734A0E52}" type="presOf" srcId="{5BEB377B-D047-2249-8EE0-EEB8576A6B5E}" destId="{AA4B7043-03B3-2A46-868E-E2CCC8DDBD10}" srcOrd="0" destOrd="0" presId="urn:microsoft.com/office/officeart/2005/8/layout/list1"/>
    <dgm:cxn modelId="{BC86D49F-7A4A-1D42-A883-5C019FF13CB1}" type="presOf" srcId="{2E07623C-BD2A-064E-ACBF-390C803E6983}" destId="{80744CA4-AA88-B54B-B435-55D565538E87}" srcOrd="1" destOrd="0" presId="urn:microsoft.com/office/officeart/2005/8/layout/list1"/>
    <dgm:cxn modelId="{A62D05A9-A61A-E342-9211-F33005228C52}" type="presOf" srcId="{2E07623C-BD2A-064E-ACBF-390C803E6983}" destId="{68CC9C5A-7826-4C42-963D-B8B13CB51EE2}" srcOrd="0" destOrd="0" presId="urn:microsoft.com/office/officeart/2005/8/layout/list1"/>
    <dgm:cxn modelId="{5F7173AA-B896-004B-9231-B10A763CDCEB}" type="presOf" srcId="{BAE49DF7-4907-C54B-9060-CE8798D57F5C}" destId="{254B7625-C154-A846-9D49-DCDC93577CC8}" srcOrd="0" destOrd="0" presId="urn:microsoft.com/office/officeart/2005/8/layout/list1"/>
    <dgm:cxn modelId="{0804B1B1-7C77-6145-A86B-AE2E1620CD81}" srcId="{BAE49DF7-4907-C54B-9060-CE8798D57F5C}" destId="{68F9F94F-DECA-1D4D-91BC-B4E2B856A912}" srcOrd="3" destOrd="0" parTransId="{7B8352CD-C909-4145-ACBB-A69BA2CCD5D6}" sibTransId="{A3C0AC77-855F-F746-A81B-55BC6545ECEC}"/>
    <dgm:cxn modelId="{874FDEB2-4633-2349-8347-23495064B98C}" type="presOf" srcId="{1C5FADF9-655C-DD45-8EB8-864CF29257BF}" destId="{50174D2D-9D4D-8749-8088-823DDD0FC206}" srcOrd="0" destOrd="0" presId="urn:microsoft.com/office/officeart/2005/8/layout/list1"/>
    <dgm:cxn modelId="{3D36BDC2-DD03-C44D-A5EC-11C7223584DC}" srcId="{68F9F94F-DECA-1D4D-91BC-B4E2B856A912}" destId="{0AFDE147-C0FC-FC4C-9BAA-0C8955D3C1AD}" srcOrd="1" destOrd="0" parTransId="{AA9344E2-444B-D647-87A5-AAE0637FA482}" sibTransId="{8A685593-78F3-1E4D-A869-037B724D0B14}"/>
    <dgm:cxn modelId="{4713F2D2-1BBF-DA4E-B79F-8CA4BBB9A6FA}" type="presOf" srcId="{40F896F2-E511-E549-9CA0-0931D579120E}" destId="{78E8F87C-CF59-E146-BBC2-9C9CA0D9E083}" srcOrd="1" destOrd="0" presId="urn:microsoft.com/office/officeart/2005/8/layout/list1"/>
    <dgm:cxn modelId="{7825A0E3-A9C5-4849-8A5B-1CF85D09E5E4}" srcId="{BAE49DF7-4907-C54B-9060-CE8798D57F5C}" destId="{2E07623C-BD2A-064E-ACBF-390C803E6983}" srcOrd="0" destOrd="0" parTransId="{8F5218A9-92BF-8F4B-9214-87BF9F0C70B6}" sibTransId="{20CCBAB2-A5A5-3D4A-8B58-8684897A2080}"/>
    <dgm:cxn modelId="{66C25EEF-87C2-5D4F-92C8-D13D7BD2A153}" type="presOf" srcId="{B5A99327-68C7-9741-89E2-AC69DEF22610}" destId="{727BD3DC-E49F-FE48-B6F5-E88FF167EA89}" srcOrd="1" destOrd="0" presId="urn:microsoft.com/office/officeart/2005/8/layout/list1"/>
    <dgm:cxn modelId="{187B3BFA-9EE8-1F4B-A083-C331C883EC19}" type="presOf" srcId="{0AFDE147-C0FC-FC4C-9BAA-0C8955D3C1AD}" destId="{BCC3FB94-CA61-6743-AFD5-094B9C888BE7}" srcOrd="0" destOrd="1" presId="urn:microsoft.com/office/officeart/2005/8/layout/list1"/>
    <dgm:cxn modelId="{EA0E8645-C035-084A-99F6-6795C832F4AF}" type="presParOf" srcId="{254B7625-C154-A846-9D49-DCDC93577CC8}" destId="{E0C2E9D3-2E61-8740-B9E6-798724DAE3AD}" srcOrd="0" destOrd="0" presId="urn:microsoft.com/office/officeart/2005/8/layout/list1"/>
    <dgm:cxn modelId="{1360631C-AC4C-EF47-B0F0-95DC2A9428B3}" type="presParOf" srcId="{E0C2E9D3-2E61-8740-B9E6-798724DAE3AD}" destId="{68CC9C5A-7826-4C42-963D-B8B13CB51EE2}" srcOrd="0" destOrd="0" presId="urn:microsoft.com/office/officeart/2005/8/layout/list1"/>
    <dgm:cxn modelId="{A91A7BD7-8FD1-1D49-A420-090D908E4718}" type="presParOf" srcId="{E0C2E9D3-2E61-8740-B9E6-798724DAE3AD}" destId="{80744CA4-AA88-B54B-B435-55D565538E87}" srcOrd="1" destOrd="0" presId="urn:microsoft.com/office/officeart/2005/8/layout/list1"/>
    <dgm:cxn modelId="{DF446DA9-AFD7-6D4F-B79C-60E753EC1525}" type="presParOf" srcId="{254B7625-C154-A846-9D49-DCDC93577CC8}" destId="{77948689-81F6-E348-AF3E-A6DB2DA17B88}" srcOrd="1" destOrd="0" presId="urn:microsoft.com/office/officeart/2005/8/layout/list1"/>
    <dgm:cxn modelId="{E9DB9417-7789-F249-B74C-74A54B0C8DA1}" type="presParOf" srcId="{254B7625-C154-A846-9D49-DCDC93577CC8}" destId="{7F4F22F4-04B3-3546-8707-32CD70A37D15}" srcOrd="2" destOrd="0" presId="urn:microsoft.com/office/officeart/2005/8/layout/list1"/>
    <dgm:cxn modelId="{71972E75-73FD-BD48-8511-683778B7601E}" type="presParOf" srcId="{254B7625-C154-A846-9D49-DCDC93577CC8}" destId="{5EE12A80-A004-F941-92CB-E3BD980BA514}" srcOrd="3" destOrd="0" presId="urn:microsoft.com/office/officeart/2005/8/layout/list1"/>
    <dgm:cxn modelId="{C73F0FFF-7077-6446-A4E9-D97E5FAB76D4}" type="presParOf" srcId="{254B7625-C154-A846-9D49-DCDC93577CC8}" destId="{86433E17-D229-864C-A2AB-ED544507D56F}" srcOrd="4" destOrd="0" presId="urn:microsoft.com/office/officeart/2005/8/layout/list1"/>
    <dgm:cxn modelId="{4670AB2B-E46D-8441-90A1-67CF3CD715F0}" type="presParOf" srcId="{86433E17-D229-864C-A2AB-ED544507D56F}" destId="{50174D2D-9D4D-8749-8088-823DDD0FC206}" srcOrd="0" destOrd="0" presId="urn:microsoft.com/office/officeart/2005/8/layout/list1"/>
    <dgm:cxn modelId="{DA77A3C1-5FB8-694E-B10E-F76802FC4C20}" type="presParOf" srcId="{86433E17-D229-864C-A2AB-ED544507D56F}" destId="{0329D231-D6F6-C44B-88D1-B47DB26A7D00}" srcOrd="1" destOrd="0" presId="urn:microsoft.com/office/officeart/2005/8/layout/list1"/>
    <dgm:cxn modelId="{53966590-187E-6A40-B820-3EA1D889BA77}" type="presParOf" srcId="{254B7625-C154-A846-9D49-DCDC93577CC8}" destId="{7580F192-381D-344C-A7F2-86076B248CE7}" srcOrd="5" destOrd="0" presId="urn:microsoft.com/office/officeart/2005/8/layout/list1"/>
    <dgm:cxn modelId="{ED9BA479-FE9E-A34A-A505-BC362F2B6CAD}" type="presParOf" srcId="{254B7625-C154-A846-9D49-DCDC93577CC8}" destId="{CB0C7604-96FB-4240-B284-E67A9EC247FD}" srcOrd="6" destOrd="0" presId="urn:microsoft.com/office/officeart/2005/8/layout/list1"/>
    <dgm:cxn modelId="{02802333-B921-9344-9794-6C6DA36B61E5}" type="presParOf" srcId="{254B7625-C154-A846-9D49-DCDC93577CC8}" destId="{123074BE-A628-BC47-8010-D581BCC400D4}" srcOrd="7" destOrd="0" presId="urn:microsoft.com/office/officeart/2005/8/layout/list1"/>
    <dgm:cxn modelId="{A6860A48-B5FD-0D46-9D92-72B85C2FD5E1}" type="presParOf" srcId="{254B7625-C154-A846-9D49-DCDC93577CC8}" destId="{BD6AC511-E279-7947-9797-3B27BCDA7D32}" srcOrd="8" destOrd="0" presId="urn:microsoft.com/office/officeart/2005/8/layout/list1"/>
    <dgm:cxn modelId="{DA51D49A-4056-C244-A31D-888A75DEDA79}" type="presParOf" srcId="{BD6AC511-E279-7947-9797-3B27BCDA7D32}" destId="{53B49BD5-BE54-E345-8624-4DBD0165C4AB}" srcOrd="0" destOrd="0" presId="urn:microsoft.com/office/officeart/2005/8/layout/list1"/>
    <dgm:cxn modelId="{7C62A258-F6B9-0942-9B0B-3500D112FF1B}" type="presParOf" srcId="{BD6AC511-E279-7947-9797-3B27BCDA7D32}" destId="{727BD3DC-E49F-FE48-B6F5-E88FF167EA89}" srcOrd="1" destOrd="0" presId="urn:microsoft.com/office/officeart/2005/8/layout/list1"/>
    <dgm:cxn modelId="{945F5EE0-B30B-0044-96C3-ACC1398F1811}" type="presParOf" srcId="{254B7625-C154-A846-9D49-DCDC93577CC8}" destId="{C246799C-53C1-BA4A-A1F7-F6E360A3AABE}" srcOrd="9" destOrd="0" presId="urn:microsoft.com/office/officeart/2005/8/layout/list1"/>
    <dgm:cxn modelId="{766FAB69-D352-DB45-93A7-35503B894A47}" type="presParOf" srcId="{254B7625-C154-A846-9D49-DCDC93577CC8}" destId="{AA4B7043-03B3-2A46-868E-E2CCC8DDBD10}" srcOrd="10" destOrd="0" presId="urn:microsoft.com/office/officeart/2005/8/layout/list1"/>
    <dgm:cxn modelId="{C600A6C7-F2B4-AB41-BB93-ED753A7B165D}" type="presParOf" srcId="{254B7625-C154-A846-9D49-DCDC93577CC8}" destId="{04FAEAD4-8F82-4848-97E8-6C3D0BAA75E0}" srcOrd="11" destOrd="0" presId="urn:microsoft.com/office/officeart/2005/8/layout/list1"/>
    <dgm:cxn modelId="{A0FB61AA-6017-F645-9BAF-CDB6F2A888EB}" type="presParOf" srcId="{254B7625-C154-A846-9D49-DCDC93577CC8}" destId="{12CB448C-35D9-B743-AA5F-AA3FC9AB9E82}" srcOrd="12" destOrd="0" presId="urn:microsoft.com/office/officeart/2005/8/layout/list1"/>
    <dgm:cxn modelId="{D682A8FF-BA47-E54A-BDE9-C0682DB886AB}" type="presParOf" srcId="{12CB448C-35D9-B743-AA5F-AA3FC9AB9E82}" destId="{7CCC33FA-247C-1943-BCC9-256421C96A1C}" srcOrd="0" destOrd="0" presId="urn:microsoft.com/office/officeart/2005/8/layout/list1"/>
    <dgm:cxn modelId="{DC6A4CB7-8D8C-634B-A834-291C56C61A2D}" type="presParOf" srcId="{12CB448C-35D9-B743-AA5F-AA3FC9AB9E82}" destId="{5B3436C6-54F4-4747-BE58-DD79AD15F235}" srcOrd="1" destOrd="0" presId="urn:microsoft.com/office/officeart/2005/8/layout/list1"/>
    <dgm:cxn modelId="{FAF00968-5C62-5540-A63C-0CF3319238E5}" type="presParOf" srcId="{254B7625-C154-A846-9D49-DCDC93577CC8}" destId="{042C69F0-9597-324B-9DB2-70CFDEBFF807}" srcOrd="13" destOrd="0" presId="urn:microsoft.com/office/officeart/2005/8/layout/list1"/>
    <dgm:cxn modelId="{ACF277D0-8D3F-7A4B-9125-FDA8EB311357}" type="presParOf" srcId="{254B7625-C154-A846-9D49-DCDC93577CC8}" destId="{BCC3FB94-CA61-6743-AFD5-094B9C888BE7}" srcOrd="14" destOrd="0" presId="urn:microsoft.com/office/officeart/2005/8/layout/list1"/>
    <dgm:cxn modelId="{341B8A13-759E-BA46-984A-EE9984F0A2CD}" type="presParOf" srcId="{254B7625-C154-A846-9D49-DCDC93577CC8}" destId="{773AA64F-86FE-8640-8572-0F2B54E7E364}" srcOrd="15" destOrd="0" presId="urn:microsoft.com/office/officeart/2005/8/layout/list1"/>
    <dgm:cxn modelId="{8B4E6D69-AEF1-3E49-8F35-2EB595D74608}" type="presParOf" srcId="{254B7625-C154-A846-9D49-DCDC93577CC8}" destId="{DAF004C8-C954-B24B-B6E9-B8D5533EB2C3}" srcOrd="16" destOrd="0" presId="urn:microsoft.com/office/officeart/2005/8/layout/list1"/>
    <dgm:cxn modelId="{7F6E91B5-36C2-EF4E-AB16-154D0B0F069D}" type="presParOf" srcId="{DAF004C8-C954-B24B-B6E9-B8D5533EB2C3}" destId="{2FB732A0-C961-9849-9324-5F2F5DFF375F}" srcOrd="0" destOrd="0" presId="urn:microsoft.com/office/officeart/2005/8/layout/list1"/>
    <dgm:cxn modelId="{AEE5542D-4CB8-784E-95A3-D9B4F06F3831}" type="presParOf" srcId="{DAF004C8-C954-B24B-B6E9-B8D5533EB2C3}" destId="{78E8F87C-CF59-E146-BBC2-9C9CA0D9E083}" srcOrd="1" destOrd="0" presId="urn:microsoft.com/office/officeart/2005/8/layout/list1"/>
    <dgm:cxn modelId="{08FCA726-5C93-3447-9E22-C667B4A891F7}" type="presParOf" srcId="{254B7625-C154-A846-9D49-DCDC93577CC8}" destId="{347D98C4-098C-BA4F-BB3E-B8065178084C}" srcOrd="17" destOrd="0" presId="urn:microsoft.com/office/officeart/2005/8/layout/list1"/>
    <dgm:cxn modelId="{646C7439-B463-F642-A71B-62DEA3E366F3}" type="presParOf" srcId="{254B7625-C154-A846-9D49-DCDC93577CC8}" destId="{6F225AF6-5BC3-FE47-A067-D43B2EA75390}" srcOrd="18"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DB739332-61B7-B14B-882E-14D462D1828F}" type="doc">
      <dgm:prSet loTypeId="urn:microsoft.com/office/officeart/2005/8/layout/hList2" loCatId="list" qsTypeId="urn:microsoft.com/office/officeart/2005/8/quickstyle/simple1" qsCatId="simple" csTypeId="urn:microsoft.com/office/officeart/2005/8/colors/accent0_3" csCatId="mainScheme" phldr="1"/>
      <dgm:spPr/>
      <dgm:t>
        <a:bodyPr/>
        <a:lstStyle/>
        <a:p>
          <a:endParaRPr lang="en-US"/>
        </a:p>
      </dgm:t>
    </dgm:pt>
    <dgm:pt modelId="{B88647D0-D72A-D64F-8DEE-462BA9855495}">
      <dgm:prSet/>
      <dgm:spPr/>
      <dgm:t>
        <a:bodyPr/>
        <a:lstStyle/>
        <a:p>
          <a:r>
            <a:rPr lang="en-US" dirty="0">
              <a:solidFill>
                <a:srgbClr val="0C2C52"/>
              </a:solidFill>
            </a:rPr>
            <a:t>Learnings</a:t>
          </a:r>
          <a:endParaRPr lang="en-GB" dirty="0">
            <a:solidFill>
              <a:srgbClr val="0C2C52"/>
            </a:solidFill>
          </a:endParaRPr>
        </a:p>
      </dgm:t>
    </dgm:pt>
    <dgm:pt modelId="{5529205A-CD32-8C48-A4D0-9C6E5CDD8B43}" type="parTrans" cxnId="{F7955D81-6E3F-8744-8B30-DAA851FFCFD4}">
      <dgm:prSet/>
      <dgm:spPr/>
      <dgm:t>
        <a:bodyPr/>
        <a:lstStyle/>
        <a:p>
          <a:endParaRPr lang="en-US"/>
        </a:p>
      </dgm:t>
    </dgm:pt>
    <dgm:pt modelId="{0F46B17F-461C-C34A-A8BE-B465753B7BC0}" type="sibTrans" cxnId="{F7955D81-6E3F-8744-8B30-DAA851FFCFD4}">
      <dgm:prSet/>
      <dgm:spPr/>
      <dgm:t>
        <a:bodyPr/>
        <a:lstStyle/>
        <a:p>
          <a:endParaRPr lang="en-US"/>
        </a:p>
      </dgm:t>
    </dgm:pt>
    <dgm:pt modelId="{D8D9C014-CEB3-384D-8B9F-49E53500CCA9}">
      <dgm:prSet custT="1"/>
      <dgm:spPr>
        <a:solidFill>
          <a:srgbClr val="0C2C52"/>
        </a:solidFill>
      </dgm:spPr>
      <dgm:t>
        <a:bodyPr/>
        <a:lstStyle/>
        <a:p>
          <a:r>
            <a:rPr lang="en-US" sz="1600" dirty="0"/>
            <a:t>Access to content more protected than access to metadata</a:t>
          </a:r>
          <a:endParaRPr lang="en-GB" sz="1600" dirty="0"/>
        </a:p>
      </dgm:t>
    </dgm:pt>
    <dgm:pt modelId="{488506E4-DB7E-8243-8975-FD2055E2BF7F}" type="parTrans" cxnId="{9604E82C-BD7C-1D43-8915-36482EBC96BE}">
      <dgm:prSet/>
      <dgm:spPr/>
      <dgm:t>
        <a:bodyPr/>
        <a:lstStyle/>
        <a:p>
          <a:endParaRPr lang="en-US"/>
        </a:p>
      </dgm:t>
    </dgm:pt>
    <dgm:pt modelId="{39C68D56-1EB8-BD4E-B807-64D7ABF2582E}" type="sibTrans" cxnId="{9604E82C-BD7C-1D43-8915-36482EBC96BE}">
      <dgm:prSet/>
      <dgm:spPr/>
      <dgm:t>
        <a:bodyPr/>
        <a:lstStyle/>
        <a:p>
          <a:endParaRPr lang="en-US"/>
        </a:p>
      </dgm:t>
    </dgm:pt>
    <dgm:pt modelId="{3AD99988-F38E-F043-A05E-317A71851117}">
      <dgm:prSet custT="1"/>
      <dgm:spPr>
        <a:solidFill>
          <a:srgbClr val="0C2C52"/>
        </a:solidFill>
      </dgm:spPr>
      <dgm:t>
        <a:bodyPr/>
        <a:lstStyle/>
        <a:p>
          <a:r>
            <a:rPr lang="en-US" sz="1600" dirty="0"/>
            <a:t>Inspect content only for specific investigations</a:t>
          </a:r>
          <a:endParaRPr lang="en-GB" sz="1600" dirty="0"/>
        </a:p>
      </dgm:t>
    </dgm:pt>
    <dgm:pt modelId="{C5205FD3-1E2D-5D49-B7E4-15113BAB0912}" type="parTrans" cxnId="{A3324673-59D4-0749-A101-53F017F55491}">
      <dgm:prSet/>
      <dgm:spPr/>
      <dgm:t>
        <a:bodyPr/>
        <a:lstStyle/>
        <a:p>
          <a:endParaRPr lang="en-US"/>
        </a:p>
      </dgm:t>
    </dgm:pt>
    <dgm:pt modelId="{98FDB3F7-5903-8B45-8A56-AC7D846D6099}" type="sibTrans" cxnId="{A3324673-59D4-0749-A101-53F017F55491}">
      <dgm:prSet/>
      <dgm:spPr/>
      <dgm:t>
        <a:bodyPr/>
        <a:lstStyle/>
        <a:p>
          <a:endParaRPr lang="en-US"/>
        </a:p>
      </dgm:t>
    </dgm:pt>
    <dgm:pt modelId="{73B0397C-EE0E-DE47-86DA-C7EEAFFC9F66}">
      <dgm:prSet custT="1"/>
      <dgm:spPr>
        <a:solidFill>
          <a:srgbClr val="0C2C52"/>
        </a:solidFill>
      </dgm:spPr>
      <dgm:t>
        <a:bodyPr/>
        <a:lstStyle/>
        <a:p>
          <a:r>
            <a:rPr lang="en-US" sz="1600" dirty="0"/>
            <a:t>Need to implement safeguards</a:t>
          </a:r>
          <a:endParaRPr lang="en-GB" sz="1600" dirty="0"/>
        </a:p>
      </dgm:t>
    </dgm:pt>
    <dgm:pt modelId="{7CD877C6-ADCF-EF4B-966D-A0E28A28BC3C}" type="parTrans" cxnId="{A9394ADE-9B9C-AC4B-A902-28EE6B3EC2C6}">
      <dgm:prSet/>
      <dgm:spPr/>
      <dgm:t>
        <a:bodyPr/>
        <a:lstStyle/>
        <a:p>
          <a:endParaRPr lang="en-US"/>
        </a:p>
      </dgm:t>
    </dgm:pt>
    <dgm:pt modelId="{53AD43DA-6691-104F-9643-6BB7CB2FA370}" type="sibTrans" cxnId="{A9394ADE-9B9C-AC4B-A902-28EE6B3EC2C6}">
      <dgm:prSet/>
      <dgm:spPr/>
      <dgm:t>
        <a:bodyPr/>
        <a:lstStyle/>
        <a:p>
          <a:endParaRPr lang="en-US"/>
        </a:p>
      </dgm:t>
    </dgm:pt>
    <dgm:pt modelId="{0FCDA399-B6B8-0F44-999F-27197C1D7B40}">
      <dgm:prSet custT="1"/>
      <dgm:spPr>
        <a:solidFill>
          <a:srgbClr val="0C2C52"/>
        </a:solidFill>
      </dgm:spPr>
      <dgm:t>
        <a:bodyPr/>
        <a:lstStyle/>
        <a:p>
          <a:r>
            <a:rPr lang="en-US" sz="1600" dirty="0"/>
            <a:t>Specific legislation on telecommunication</a:t>
          </a:r>
          <a:endParaRPr lang="en-GB" sz="1600" dirty="0"/>
        </a:p>
      </dgm:t>
    </dgm:pt>
    <dgm:pt modelId="{732092C4-F73F-544A-A08C-33CC5F799B10}" type="parTrans" cxnId="{E524623A-9D30-0C49-8302-BE994BD9DAF2}">
      <dgm:prSet/>
      <dgm:spPr/>
      <dgm:t>
        <a:bodyPr/>
        <a:lstStyle/>
        <a:p>
          <a:endParaRPr lang="en-US"/>
        </a:p>
      </dgm:t>
    </dgm:pt>
    <dgm:pt modelId="{9259E1D7-A804-F64B-AAF8-7484A8F9B3C8}" type="sibTrans" cxnId="{E524623A-9D30-0C49-8302-BE994BD9DAF2}">
      <dgm:prSet/>
      <dgm:spPr/>
      <dgm:t>
        <a:bodyPr/>
        <a:lstStyle/>
        <a:p>
          <a:endParaRPr lang="en-US"/>
        </a:p>
      </dgm:t>
    </dgm:pt>
    <dgm:pt modelId="{06966E94-AEBE-D84E-8157-3F52328320E2}">
      <dgm:prSet custT="1"/>
      <dgm:spPr>
        <a:solidFill>
          <a:srgbClr val="0C2C52"/>
        </a:solidFill>
      </dgm:spPr>
      <dgm:t>
        <a:bodyPr/>
        <a:lstStyle/>
        <a:p>
          <a:r>
            <a:rPr lang="en-US" sz="1600" dirty="0"/>
            <a:t>European Convention on Human Rights (Art. 8)</a:t>
          </a:r>
          <a:endParaRPr lang="en-GB" sz="1600" dirty="0"/>
        </a:p>
      </dgm:t>
    </dgm:pt>
    <dgm:pt modelId="{18B0B97A-4D5F-2648-BBF7-ACAC13480C5D}" type="parTrans" cxnId="{DD363623-8F5F-EE47-9220-1F65BF5247BA}">
      <dgm:prSet/>
      <dgm:spPr/>
      <dgm:t>
        <a:bodyPr/>
        <a:lstStyle/>
        <a:p>
          <a:endParaRPr lang="en-US"/>
        </a:p>
      </dgm:t>
    </dgm:pt>
    <dgm:pt modelId="{EEC1E465-D59A-6E48-91BF-E219E8317C26}" type="sibTrans" cxnId="{DD363623-8F5F-EE47-9220-1F65BF5247BA}">
      <dgm:prSet/>
      <dgm:spPr/>
      <dgm:t>
        <a:bodyPr/>
        <a:lstStyle/>
        <a:p>
          <a:endParaRPr lang="en-US"/>
        </a:p>
      </dgm:t>
    </dgm:pt>
    <dgm:pt modelId="{8F3055E7-38B2-FE4B-84A6-77C79B75466A}">
      <dgm:prSet custT="1"/>
      <dgm:spPr>
        <a:solidFill>
          <a:srgbClr val="0C2C52"/>
        </a:solidFill>
      </dgm:spPr>
      <dgm:t>
        <a:bodyPr/>
        <a:lstStyle/>
        <a:p>
          <a:r>
            <a:rPr lang="en-US" sz="1600" dirty="0"/>
            <a:t>Right to respect for private and family life, home and correspondence</a:t>
          </a:r>
          <a:endParaRPr lang="en-GB" sz="1600" dirty="0"/>
        </a:p>
      </dgm:t>
    </dgm:pt>
    <dgm:pt modelId="{0F631996-E4B4-564E-B0BD-E8B4803767CD}" type="parTrans" cxnId="{018FCC77-47D0-2C44-B440-5C819F90382A}">
      <dgm:prSet/>
      <dgm:spPr/>
      <dgm:t>
        <a:bodyPr/>
        <a:lstStyle/>
        <a:p>
          <a:endParaRPr lang="en-US"/>
        </a:p>
      </dgm:t>
    </dgm:pt>
    <dgm:pt modelId="{F29C263A-59C1-9743-94BE-F344BC1A9783}" type="sibTrans" cxnId="{018FCC77-47D0-2C44-B440-5C819F90382A}">
      <dgm:prSet/>
      <dgm:spPr/>
      <dgm:t>
        <a:bodyPr/>
        <a:lstStyle/>
        <a:p>
          <a:endParaRPr lang="en-US"/>
        </a:p>
      </dgm:t>
    </dgm:pt>
    <dgm:pt modelId="{7281CE55-E9A3-CC40-9439-23473E5FFB32}">
      <dgm:prSet/>
      <dgm:spPr/>
      <dgm:t>
        <a:bodyPr/>
        <a:lstStyle/>
        <a:p>
          <a:r>
            <a:rPr lang="en-US" dirty="0">
              <a:solidFill>
                <a:srgbClr val="0C2C52"/>
              </a:solidFill>
            </a:rPr>
            <a:t>Variability</a:t>
          </a:r>
          <a:endParaRPr lang="en-GB" dirty="0">
            <a:solidFill>
              <a:srgbClr val="0C2C52"/>
            </a:solidFill>
          </a:endParaRPr>
        </a:p>
      </dgm:t>
    </dgm:pt>
    <dgm:pt modelId="{3DE0C932-0697-064B-B451-420701126E6F}" type="parTrans" cxnId="{3F1B5AF7-30DB-5640-92B6-9A68F8C696B3}">
      <dgm:prSet/>
      <dgm:spPr/>
      <dgm:t>
        <a:bodyPr/>
        <a:lstStyle/>
        <a:p>
          <a:endParaRPr lang="en-US"/>
        </a:p>
      </dgm:t>
    </dgm:pt>
    <dgm:pt modelId="{9E88C468-5614-3240-9BF6-E301821BA6F8}" type="sibTrans" cxnId="{3F1B5AF7-30DB-5640-92B6-9A68F8C696B3}">
      <dgm:prSet/>
      <dgm:spPr/>
      <dgm:t>
        <a:bodyPr/>
        <a:lstStyle/>
        <a:p>
          <a:endParaRPr lang="en-US"/>
        </a:p>
      </dgm:t>
    </dgm:pt>
    <dgm:pt modelId="{F320060A-48CE-DE4B-9AA1-D3B056B86400}">
      <dgm:prSet/>
      <dgm:spPr>
        <a:solidFill>
          <a:srgbClr val="0C2C52"/>
        </a:solidFill>
      </dgm:spPr>
      <dgm:t>
        <a:bodyPr/>
        <a:lstStyle/>
        <a:p>
          <a:r>
            <a:rPr lang="en-US" dirty="0"/>
            <a:t>High as well between countries as between types of network</a:t>
          </a:r>
          <a:endParaRPr lang="en-GB" dirty="0"/>
        </a:p>
      </dgm:t>
    </dgm:pt>
    <dgm:pt modelId="{0A0C3179-A823-464E-A44B-F075386E4793}" type="parTrans" cxnId="{FB7EE9E6-1F61-5B4E-BF31-C7E5E58504E1}">
      <dgm:prSet/>
      <dgm:spPr/>
      <dgm:t>
        <a:bodyPr/>
        <a:lstStyle/>
        <a:p>
          <a:endParaRPr lang="en-US"/>
        </a:p>
      </dgm:t>
    </dgm:pt>
    <dgm:pt modelId="{4118D105-B47B-F040-B672-3981CA797F7E}" type="sibTrans" cxnId="{FB7EE9E6-1F61-5B4E-BF31-C7E5E58504E1}">
      <dgm:prSet/>
      <dgm:spPr/>
      <dgm:t>
        <a:bodyPr/>
        <a:lstStyle/>
        <a:p>
          <a:endParaRPr lang="en-US"/>
        </a:p>
      </dgm:t>
    </dgm:pt>
    <dgm:pt modelId="{4748B266-740B-DB45-AF6E-BD9EBC7BDBD1}">
      <dgm:prSet/>
      <dgm:spPr>
        <a:solidFill>
          <a:srgbClr val="0C2C52"/>
        </a:solidFill>
      </dgm:spPr>
      <dgm:t>
        <a:bodyPr/>
        <a:lstStyle/>
        <a:p>
          <a:r>
            <a:rPr lang="en-US" dirty="0"/>
            <a:t>Private / corporate vs. public / telecommunication</a:t>
          </a:r>
          <a:endParaRPr lang="en-GB" dirty="0"/>
        </a:p>
      </dgm:t>
    </dgm:pt>
    <dgm:pt modelId="{30766AB6-5A2F-3148-87CF-117DDCD7ABD4}" type="parTrans" cxnId="{38CBA3BC-370A-8744-B52F-ADBADBE57619}">
      <dgm:prSet/>
      <dgm:spPr/>
      <dgm:t>
        <a:bodyPr/>
        <a:lstStyle/>
        <a:p>
          <a:endParaRPr lang="en-US"/>
        </a:p>
      </dgm:t>
    </dgm:pt>
    <dgm:pt modelId="{41DB5B75-909E-A846-B0D8-A50E4E8931E5}" type="sibTrans" cxnId="{38CBA3BC-370A-8744-B52F-ADBADBE57619}">
      <dgm:prSet/>
      <dgm:spPr/>
      <dgm:t>
        <a:bodyPr/>
        <a:lstStyle/>
        <a:p>
          <a:endParaRPr lang="en-US"/>
        </a:p>
      </dgm:t>
    </dgm:pt>
    <dgm:pt modelId="{C121F9B2-8544-8944-B680-0E5DB5A3B150}" type="pres">
      <dgm:prSet presAssocID="{DB739332-61B7-B14B-882E-14D462D1828F}" presName="linearFlow" presStyleCnt="0">
        <dgm:presLayoutVars>
          <dgm:dir/>
          <dgm:animLvl val="lvl"/>
          <dgm:resizeHandles/>
        </dgm:presLayoutVars>
      </dgm:prSet>
      <dgm:spPr/>
    </dgm:pt>
    <dgm:pt modelId="{61E892FF-6AAB-AB4F-A943-2930F3222183}" type="pres">
      <dgm:prSet presAssocID="{B88647D0-D72A-D64F-8DEE-462BA9855495}" presName="compositeNode" presStyleCnt="0">
        <dgm:presLayoutVars>
          <dgm:bulletEnabled val="1"/>
        </dgm:presLayoutVars>
      </dgm:prSet>
      <dgm:spPr/>
    </dgm:pt>
    <dgm:pt modelId="{028778AB-9291-5B4B-AD97-F85FD24AE15A}" type="pres">
      <dgm:prSet presAssocID="{B88647D0-D72A-D64F-8DEE-462BA9855495}" presName="image" presStyleLbl="fgImgPlace1" presStyleIdx="0" presStyleCnt="2" custScaleX="57327" custScaleY="57327" custLinFactNeighborX="-5242"/>
      <dgm:spPr>
        <a:blipFill rotWithShape="1">
          <a:blip xmlns:r="http://schemas.openxmlformats.org/officeDocument/2006/relationships" r:embed="rId1">
            <a:duotone>
              <a:srgbClr val="44546A">
                <a:hueOff val="0"/>
                <a:satOff val="0"/>
                <a:lumOff val="0"/>
                <a:alphaOff val="0"/>
                <a:shade val="20000"/>
                <a:satMod val="200000"/>
              </a:srgbClr>
              <a:srgbClr val="44546A">
                <a:hueOff val="0"/>
                <a:satOff val="0"/>
                <a:lumOff val="0"/>
                <a:alphaOff val="0"/>
                <a:tint val="12000"/>
                <a:satMod val="190000"/>
              </a:srgbClr>
            </a:duotone>
            <a:extLst>
              <a:ext uri="{28A0092B-C50C-407E-A947-70E740481C1C}">
                <a14:useLocalDpi xmlns:a14="http://schemas.microsoft.com/office/drawing/2010/main" val="0"/>
              </a:ext>
            </a:extLst>
          </a:blip>
          <a:srcRect/>
          <a:stretch>
            <a:fillRect/>
          </a:stretch>
        </a:blipFill>
        <a:ln>
          <a:noFill/>
        </a:ln>
      </dgm:spPr>
    </dgm:pt>
    <dgm:pt modelId="{089ABF21-FB70-724A-9857-64678AFFC8CA}" type="pres">
      <dgm:prSet presAssocID="{B88647D0-D72A-D64F-8DEE-462BA9855495}" presName="childNode" presStyleLbl="node1" presStyleIdx="0" presStyleCnt="2" custScaleY="128205">
        <dgm:presLayoutVars>
          <dgm:bulletEnabled val="1"/>
        </dgm:presLayoutVars>
      </dgm:prSet>
      <dgm:spPr/>
    </dgm:pt>
    <dgm:pt modelId="{7ECFBB11-E5DD-2344-B6B8-20BFB3735A49}" type="pres">
      <dgm:prSet presAssocID="{B88647D0-D72A-D64F-8DEE-462BA9855495}" presName="parentNode" presStyleLbl="revTx" presStyleIdx="0" presStyleCnt="2">
        <dgm:presLayoutVars>
          <dgm:chMax val="0"/>
          <dgm:bulletEnabled val="1"/>
        </dgm:presLayoutVars>
      </dgm:prSet>
      <dgm:spPr/>
    </dgm:pt>
    <dgm:pt modelId="{02933F7F-603C-9845-90DC-547335A1231D}" type="pres">
      <dgm:prSet presAssocID="{0F46B17F-461C-C34A-A8BE-B465753B7BC0}" presName="sibTrans" presStyleCnt="0"/>
      <dgm:spPr/>
    </dgm:pt>
    <dgm:pt modelId="{9FDEC9BB-0D88-3944-BE38-3359FDBDDD4F}" type="pres">
      <dgm:prSet presAssocID="{7281CE55-E9A3-CC40-9439-23473E5FFB32}" presName="compositeNode" presStyleCnt="0">
        <dgm:presLayoutVars>
          <dgm:bulletEnabled val="1"/>
        </dgm:presLayoutVars>
      </dgm:prSet>
      <dgm:spPr/>
    </dgm:pt>
    <dgm:pt modelId="{D5FEA2BD-BA97-E24B-A1FF-2EC795A522DF}" type="pres">
      <dgm:prSet presAssocID="{7281CE55-E9A3-CC40-9439-23473E5FFB32}" presName="image" presStyleLbl="fgImgPlace1" presStyleIdx="1" presStyleCnt="2" custScaleX="57327" custScaleY="57327" custLinFactNeighborX="-4412"/>
      <dgm:spPr>
        <a:blipFill rotWithShape="1">
          <a:blip xmlns:r="http://schemas.openxmlformats.org/officeDocument/2006/relationships" r:embed="rId2">
            <a:duotone>
              <a:srgbClr val="44546A">
                <a:hueOff val="0"/>
                <a:satOff val="0"/>
                <a:lumOff val="0"/>
                <a:alphaOff val="0"/>
                <a:shade val="20000"/>
                <a:satMod val="200000"/>
              </a:srgbClr>
              <a:srgbClr val="44546A">
                <a:hueOff val="0"/>
                <a:satOff val="0"/>
                <a:lumOff val="0"/>
                <a:alphaOff val="0"/>
                <a:tint val="12000"/>
                <a:satMod val="190000"/>
              </a:srgbClr>
            </a:duotone>
            <a:extLst>
              <a:ext uri="{28A0092B-C50C-407E-A947-70E740481C1C}">
                <a14:useLocalDpi xmlns:a14="http://schemas.microsoft.com/office/drawing/2010/main" val="0"/>
              </a:ext>
            </a:extLst>
          </a:blip>
          <a:srcRect/>
          <a:stretch>
            <a:fillRect t="-1000" b="-1000"/>
          </a:stretch>
        </a:blipFill>
        <a:ln>
          <a:noFill/>
        </a:ln>
      </dgm:spPr>
    </dgm:pt>
    <dgm:pt modelId="{90689CE6-852B-7D40-A9E6-206952582E31}" type="pres">
      <dgm:prSet presAssocID="{7281CE55-E9A3-CC40-9439-23473E5FFB32}" presName="childNode" presStyleLbl="node1" presStyleIdx="1" presStyleCnt="2">
        <dgm:presLayoutVars>
          <dgm:bulletEnabled val="1"/>
        </dgm:presLayoutVars>
      </dgm:prSet>
      <dgm:spPr/>
    </dgm:pt>
    <dgm:pt modelId="{79B37D2B-DA44-0344-87F7-338A7A8FE569}" type="pres">
      <dgm:prSet presAssocID="{7281CE55-E9A3-CC40-9439-23473E5FFB32}" presName="parentNode" presStyleLbl="revTx" presStyleIdx="1" presStyleCnt="2">
        <dgm:presLayoutVars>
          <dgm:chMax val="0"/>
          <dgm:bulletEnabled val="1"/>
        </dgm:presLayoutVars>
      </dgm:prSet>
      <dgm:spPr/>
    </dgm:pt>
  </dgm:ptLst>
  <dgm:cxnLst>
    <dgm:cxn modelId="{058CA408-5637-F64A-84A8-A0FE66DDE79E}" type="presOf" srcId="{0FCDA399-B6B8-0F44-999F-27197C1D7B40}" destId="{089ABF21-FB70-724A-9857-64678AFFC8CA}" srcOrd="0" destOrd="3" presId="urn:microsoft.com/office/officeart/2005/8/layout/hList2"/>
    <dgm:cxn modelId="{622E9C17-1F16-6C48-AF7E-039A7C8EDBC2}" type="presOf" srcId="{F320060A-48CE-DE4B-9AA1-D3B056B86400}" destId="{90689CE6-852B-7D40-A9E6-206952582E31}" srcOrd="0" destOrd="0" presId="urn:microsoft.com/office/officeart/2005/8/layout/hList2"/>
    <dgm:cxn modelId="{DD363623-8F5F-EE47-9220-1F65BF5247BA}" srcId="{B88647D0-D72A-D64F-8DEE-462BA9855495}" destId="{06966E94-AEBE-D84E-8157-3F52328320E2}" srcOrd="4" destOrd="0" parTransId="{18B0B97A-4D5F-2648-BBF7-ACAC13480C5D}" sibTransId="{EEC1E465-D59A-6E48-91BF-E219E8317C26}"/>
    <dgm:cxn modelId="{9604E82C-BD7C-1D43-8915-36482EBC96BE}" srcId="{B88647D0-D72A-D64F-8DEE-462BA9855495}" destId="{D8D9C014-CEB3-384D-8B9F-49E53500CCA9}" srcOrd="0" destOrd="0" parTransId="{488506E4-DB7E-8243-8975-FD2055E2BF7F}" sibTransId="{39C68D56-1EB8-BD4E-B807-64D7ABF2582E}"/>
    <dgm:cxn modelId="{E524623A-9D30-0C49-8302-BE994BD9DAF2}" srcId="{B88647D0-D72A-D64F-8DEE-462BA9855495}" destId="{0FCDA399-B6B8-0F44-999F-27197C1D7B40}" srcOrd="3" destOrd="0" parTransId="{732092C4-F73F-544A-A08C-33CC5F799B10}" sibTransId="{9259E1D7-A804-F64B-AAF8-7484A8F9B3C8}"/>
    <dgm:cxn modelId="{E00AC73F-3939-A84A-867C-0F4C7BC28688}" type="presOf" srcId="{4748B266-740B-DB45-AF6E-BD9EBC7BDBD1}" destId="{90689CE6-852B-7D40-A9E6-206952582E31}" srcOrd="0" destOrd="1" presId="urn:microsoft.com/office/officeart/2005/8/layout/hList2"/>
    <dgm:cxn modelId="{4AEBFF41-1B97-524A-9113-368668B890D8}" type="presOf" srcId="{7281CE55-E9A3-CC40-9439-23473E5FFB32}" destId="{79B37D2B-DA44-0344-87F7-338A7A8FE569}" srcOrd="0" destOrd="0" presId="urn:microsoft.com/office/officeart/2005/8/layout/hList2"/>
    <dgm:cxn modelId="{9DCFE744-34E0-FB45-B821-BABF6C490C4D}" type="presOf" srcId="{DB739332-61B7-B14B-882E-14D462D1828F}" destId="{C121F9B2-8544-8944-B680-0E5DB5A3B150}" srcOrd="0" destOrd="0" presId="urn:microsoft.com/office/officeart/2005/8/layout/hList2"/>
    <dgm:cxn modelId="{FE1E2865-19FA-4841-8774-B2EA443BB87F}" type="presOf" srcId="{B88647D0-D72A-D64F-8DEE-462BA9855495}" destId="{7ECFBB11-E5DD-2344-B6B8-20BFB3735A49}" srcOrd="0" destOrd="0" presId="urn:microsoft.com/office/officeart/2005/8/layout/hList2"/>
    <dgm:cxn modelId="{85869B66-5880-8842-BA19-FFC09B51B274}" type="presOf" srcId="{8F3055E7-38B2-FE4B-84A6-77C79B75466A}" destId="{089ABF21-FB70-724A-9857-64678AFFC8CA}" srcOrd="0" destOrd="5" presId="urn:microsoft.com/office/officeart/2005/8/layout/hList2"/>
    <dgm:cxn modelId="{A3324673-59D4-0749-A101-53F017F55491}" srcId="{B88647D0-D72A-D64F-8DEE-462BA9855495}" destId="{3AD99988-F38E-F043-A05E-317A71851117}" srcOrd="1" destOrd="0" parTransId="{C5205FD3-1E2D-5D49-B7E4-15113BAB0912}" sibTransId="{98FDB3F7-5903-8B45-8A56-AC7D846D6099}"/>
    <dgm:cxn modelId="{018FCC77-47D0-2C44-B440-5C819F90382A}" srcId="{06966E94-AEBE-D84E-8157-3F52328320E2}" destId="{8F3055E7-38B2-FE4B-84A6-77C79B75466A}" srcOrd="0" destOrd="0" parTransId="{0F631996-E4B4-564E-B0BD-E8B4803767CD}" sibTransId="{F29C263A-59C1-9743-94BE-F344BC1A9783}"/>
    <dgm:cxn modelId="{F7955D81-6E3F-8744-8B30-DAA851FFCFD4}" srcId="{DB739332-61B7-B14B-882E-14D462D1828F}" destId="{B88647D0-D72A-D64F-8DEE-462BA9855495}" srcOrd="0" destOrd="0" parTransId="{5529205A-CD32-8C48-A4D0-9C6E5CDD8B43}" sibTransId="{0F46B17F-461C-C34A-A8BE-B465753B7BC0}"/>
    <dgm:cxn modelId="{102095B7-F692-984B-9074-DDAA33A7E2F5}" type="presOf" srcId="{06966E94-AEBE-D84E-8157-3F52328320E2}" destId="{089ABF21-FB70-724A-9857-64678AFFC8CA}" srcOrd="0" destOrd="4" presId="urn:microsoft.com/office/officeart/2005/8/layout/hList2"/>
    <dgm:cxn modelId="{38CBA3BC-370A-8744-B52F-ADBADBE57619}" srcId="{7281CE55-E9A3-CC40-9439-23473E5FFB32}" destId="{4748B266-740B-DB45-AF6E-BD9EBC7BDBD1}" srcOrd="1" destOrd="0" parTransId="{30766AB6-5A2F-3148-87CF-117DDCD7ABD4}" sibTransId="{41DB5B75-909E-A846-B0D8-A50E4E8931E5}"/>
    <dgm:cxn modelId="{912678C7-7486-5246-A84A-575EF634E006}" type="presOf" srcId="{3AD99988-F38E-F043-A05E-317A71851117}" destId="{089ABF21-FB70-724A-9857-64678AFFC8CA}" srcOrd="0" destOrd="1" presId="urn:microsoft.com/office/officeart/2005/8/layout/hList2"/>
    <dgm:cxn modelId="{9CB4C2D1-6660-BA47-854C-919DF12FA01B}" type="presOf" srcId="{D8D9C014-CEB3-384D-8B9F-49E53500CCA9}" destId="{089ABF21-FB70-724A-9857-64678AFFC8CA}" srcOrd="0" destOrd="0" presId="urn:microsoft.com/office/officeart/2005/8/layout/hList2"/>
    <dgm:cxn modelId="{C2264EDC-5BFE-544D-8A80-E09BFA26F386}" type="presOf" srcId="{73B0397C-EE0E-DE47-86DA-C7EEAFFC9F66}" destId="{089ABF21-FB70-724A-9857-64678AFFC8CA}" srcOrd="0" destOrd="2" presId="urn:microsoft.com/office/officeart/2005/8/layout/hList2"/>
    <dgm:cxn modelId="{A9394ADE-9B9C-AC4B-A902-28EE6B3EC2C6}" srcId="{B88647D0-D72A-D64F-8DEE-462BA9855495}" destId="{73B0397C-EE0E-DE47-86DA-C7EEAFFC9F66}" srcOrd="2" destOrd="0" parTransId="{7CD877C6-ADCF-EF4B-966D-A0E28A28BC3C}" sibTransId="{53AD43DA-6691-104F-9643-6BB7CB2FA370}"/>
    <dgm:cxn modelId="{FB7EE9E6-1F61-5B4E-BF31-C7E5E58504E1}" srcId="{7281CE55-E9A3-CC40-9439-23473E5FFB32}" destId="{F320060A-48CE-DE4B-9AA1-D3B056B86400}" srcOrd="0" destOrd="0" parTransId="{0A0C3179-A823-464E-A44B-F075386E4793}" sibTransId="{4118D105-B47B-F040-B672-3981CA797F7E}"/>
    <dgm:cxn modelId="{3F1B5AF7-30DB-5640-92B6-9A68F8C696B3}" srcId="{DB739332-61B7-B14B-882E-14D462D1828F}" destId="{7281CE55-E9A3-CC40-9439-23473E5FFB32}" srcOrd="1" destOrd="0" parTransId="{3DE0C932-0697-064B-B451-420701126E6F}" sibTransId="{9E88C468-5614-3240-9BF6-E301821BA6F8}"/>
    <dgm:cxn modelId="{4AF20642-8982-4E46-8B32-C385C7EE6A95}" type="presParOf" srcId="{C121F9B2-8544-8944-B680-0E5DB5A3B150}" destId="{61E892FF-6AAB-AB4F-A943-2930F3222183}" srcOrd="0" destOrd="0" presId="urn:microsoft.com/office/officeart/2005/8/layout/hList2"/>
    <dgm:cxn modelId="{961A6C3C-BEE9-A048-AB95-0F1B1EEC69C8}" type="presParOf" srcId="{61E892FF-6AAB-AB4F-A943-2930F3222183}" destId="{028778AB-9291-5B4B-AD97-F85FD24AE15A}" srcOrd="0" destOrd="0" presId="urn:microsoft.com/office/officeart/2005/8/layout/hList2"/>
    <dgm:cxn modelId="{101D9030-CAAC-544F-ACF0-F60299077F16}" type="presParOf" srcId="{61E892FF-6AAB-AB4F-A943-2930F3222183}" destId="{089ABF21-FB70-724A-9857-64678AFFC8CA}" srcOrd="1" destOrd="0" presId="urn:microsoft.com/office/officeart/2005/8/layout/hList2"/>
    <dgm:cxn modelId="{1172F9A3-B15D-2348-A67F-10022EDB8A1A}" type="presParOf" srcId="{61E892FF-6AAB-AB4F-A943-2930F3222183}" destId="{7ECFBB11-E5DD-2344-B6B8-20BFB3735A49}" srcOrd="2" destOrd="0" presId="urn:microsoft.com/office/officeart/2005/8/layout/hList2"/>
    <dgm:cxn modelId="{5F33F962-D2B3-A34C-8760-BEFFE8B6386D}" type="presParOf" srcId="{C121F9B2-8544-8944-B680-0E5DB5A3B150}" destId="{02933F7F-603C-9845-90DC-547335A1231D}" srcOrd="1" destOrd="0" presId="urn:microsoft.com/office/officeart/2005/8/layout/hList2"/>
    <dgm:cxn modelId="{FFB0420F-069B-FD4E-9B4C-BCC009BB936D}" type="presParOf" srcId="{C121F9B2-8544-8944-B680-0E5DB5A3B150}" destId="{9FDEC9BB-0D88-3944-BE38-3359FDBDDD4F}" srcOrd="2" destOrd="0" presId="urn:microsoft.com/office/officeart/2005/8/layout/hList2"/>
    <dgm:cxn modelId="{5D5B5A75-0CBB-894F-8CAF-7F54321DF667}" type="presParOf" srcId="{9FDEC9BB-0D88-3944-BE38-3359FDBDDD4F}" destId="{D5FEA2BD-BA97-E24B-A1FF-2EC795A522DF}" srcOrd="0" destOrd="0" presId="urn:microsoft.com/office/officeart/2005/8/layout/hList2"/>
    <dgm:cxn modelId="{4E944C54-E929-8C45-880E-E6CDE3F18F21}" type="presParOf" srcId="{9FDEC9BB-0D88-3944-BE38-3359FDBDDD4F}" destId="{90689CE6-852B-7D40-A9E6-206952582E31}" srcOrd="1" destOrd="0" presId="urn:microsoft.com/office/officeart/2005/8/layout/hList2"/>
    <dgm:cxn modelId="{4D636717-B753-2045-918A-D5EF0D340D4C}" type="presParOf" srcId="{9FDEC9BB-0D88-3944-BE38-3359FDBDDD4F}" destId="{79B37D2B-DA44-0344-87F7-338A7A8FE569}" srcOrd="2" destOrd="0" presId="urn:microsoft.com/office/officeart/2005/8/layout/h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F0950B-7E01-3548-96E4-38C2FCB2E7F2}">
      <dsp:nvSpPr>
        <dsp:cNvPr id="0" name=""/>
        <dsp:cNvSpPr/>
      </dsp:nvSpPr>
      <dsp:spPr>
        <a:xfrm>
          <a:off x="2852952" y="0"/>
          <a:ext cx="3659768" cy="3659768"/>
        </a:xfrm>
        <a:prstGeom prst="diamond">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C133AF1-93BC-4946-ABBD-0CAD24A8632A}">
      <dsp:nvSpPr>
        <dsp:cNvPr id="0" name=""/>
        <dsp:cNvSpPr/>
      </dsp:nvSpPr>
      <dsp:spPr>
        <a:xfrm>
          <a:off x="3006402" y="98191"/>
          <a:ext cx="1594019" cy="1566001"/>
        </a:xfrm>
        <a:prstGeom prst="roundRect">
          <a:avLst/>
        </a:prstGeom>
        <a:solidFill>
          <a:srgbClr val="0C2C52"/>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What CSIRT activities are covered by laws?</a:t>
          </a:r>
          <a:endParaRPr lang="en-GB" sz="1600" kern="1200" dirty="0"/>
        </a:p>
      </dsp:txBody>
      <dsp:txXfrm>
        <a:off x="3082848" y="174637"/>
        <a:ext cx="1441127" cy="1413109"/>
      </dsp:txXfrm>
    </dsp:sp>
    <dsp:sp modelId="{CA8DBD8E-CF94-594B-A935-9012C1746F79}">
      <dsp:nvSpPr>
        <dsp:cNvPr id="0" name=""/>
        <dsp:cNvSpPr/>
      </dsp:nvSpPr>
      <dsp:spPr>
        <a:xfrm>
          <a:off x="4668387" y="112036"/>
          <a:ext cx="1566001" cy="1566001"/>
        </a:xfrm>
        <a:prstGeom prst="roundRect">
          <a:avLst/>
        </a:prstGeom>
        <a:solidFill>
          <a:srgbClr val="0C2C52"/>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Why does this matter?</a:t>
          </a:r>
          <a:endParaRPr lang="en-GB" sz="1600" kern="1200" dirty="0"/>
        </a:p>
      </dsp:txBody>
      <dsp:txXfrm>
        <a:off x="4744833" y="188482"/>
        <a:ext cx="1413109" cy="1413109"/>
      </dsp:txXfrm>
    </dsp:sp>
    <dsp:sp modelId="{782E3500-4F0D-3C48-9A23-AB1E8E43AAA4}">
      <dsp:nvSpPr>
        <dsp:cNvPr id="0" name=""/>
        <dsp:cNvSpPr/>
      </dsp:nvSpPr>
      <dsp:spPr>
        <a:xfrm>
          <a:off x="3032529" y="1829293"/>
          <a:ext cx="1566315" cy="1566001"/>
        </a:xfrm>
        <a:prstGeom prst="roundRect">
          <a:avLst/>
        </a:prstGeom>
        <a:solidFill>
          <a:srgbClr val="0C2C52"/>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What are your responsibilities</a:t>
          </a:r>
          <a:r>
            <a:rPr lang="en-US" sz="1300" kern="1200" dirty="0"/>
            <a:t>?</a:t>
          </a:r>
          <a:endParaRPr lang="en-GB" sz="1300" kern="1200" dirty="0"/>
        </a:p>
      </dsp:txBody>
      <dsp:txXfrm>
        <a:off x="3108975" y="1905739"/>
        <a:ext cx="1413423" cy="1413109"/>
      </dsp:txXfrm>
    </dsp:sp>
    <dsp:sp modelId="{3A93E391-62AD-414D-982B-989458E22FA1}">
      <dsp:nvSpPr>
        <dsp:cNvPr id="0" name=""/>
        <dsp:cNvSpPr/>
      </dsp:nvSpPr>
      <dsp:spPr>
        <a:xfrm>
          <a:off x="4668387" y="1815434"/>
          <a:ext cx="1566001" cy="1566001"/>
        </a:xfrm>
        <a:prstGeom prst="roundRect">
          <a:avLst/>
        </a:prstGeom>
        <a:solidFill>
          <a:srgbClr val="0C2C52"/>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What do you need to find out?</a:t>
          </a:r>
          <a:endParaRPr lang="en-GB" sz="1600" kern="1200" dirty="0"/>
        </a:p>
      </dsp:txBody>
      <dsp:txXfrm>
        <a:off x="4744833" y="1891880"/>
        <a:ext cx="1413109" cy="1413109"/>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3B11977-8B05-B745-95FD-EE369C2C8880}">
      <dsp:nvSpPr>
        <dsp:cNvPr id="0" name=""/>
        <dsp:cNvSpPr/>
      </dsp:nvSpPr>
      <dsp:spPr>
        <a:xfrm rot="16200000">
          <a:off x="-1022215" y="1729086"/>
          <a:ext cx="2721983" cy="5758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507827" bIns="0" numCol="1" spcCol="1270" anchor="t" anchorCtr="0">
          <a:noAutofit/>
        </a:bodyPr>
        <a:lstStyle/>
        <a:p>
          <a:pPr marL="0" lvl="0" indent="0" algn="r" defTabSz="1822450">
            <a:lnSpc>
              <a:spcPct val="90000"/>
            </a:lnSpc>
            <a:spcBef>
              <a:spcPct val="0"/>
            </a:spcBef>
            <a:spcAft>
              <a:spcPct val="35000"/>
            </a:spcAft>
            <a:buNone/>
          </a:pPr>
          <a:r>
            <a:rPr lang="en-US" sz="4100" kern="1200" dirty="0">
              <a:solidFill>
                <a:srgbClr val="0C2C52"/>
              </a:solidFill>
            </a:rPr>
            <a:t>Learnings</a:t>
          </a:r>
          <a:endParaRPr lang="en-GB" sz="4100" kern="1200" dirty="0">
            <a:solidFill>
              <a:srgbClr val="0C2C52"/>
            </a:solidFill>
          </a:endParaRPr>
        </a:p>
      </dsp:txBody>
      <dsp:txXfrm>
        <a:off x="-1022215" y="1729086"/>
        <a:ext cx="2721983" cy="575804"/>
      </dsp:txXfrm>
    </dsp:sp>
    <dsp:sp modelId="{EB6DFA17-A979-C84E-94E7-33872D8AF901}">
      <dsp:nvSpPr>
        <dsp:cNvPr id="0" name=""/>
        <dsp:cNvSpPr/>
      </dsp:nvSpPr>
      <dsp:spPr>
        <a:xfrm>
          <a:off x="626678" y="655997"/>
          <a:ext cx="3178808" cy="2721983"/>
        </a:xfrm>
        <a:prstGeom prst="rect">
          <a:avLst/>
        </a:prstGeom>
        <a:solidFill>
          <a:srgbClr val="0C2C52"/>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3360" tIns="507827" rIns="213360" bIns="213360" numCol="1" spcCol="1270" anchor="t" anchorCtr="0">
          <a:noAutofit/>
        </a:bodyPr>
        <a:lstStyle/>
        <a:p>
          <a:pPr marL="228600" lvl="1" indent="-228600" algn="l" defTabSz="1022350">
            <a:lnSpc>
              <a:spcPct val="90000"/>
            </a:lnSpc>
            <a:spcBef>
              <a:spcPct val="0"/>
            </a:spcBef>
            <a:spcAft>
              <a:spcPct val="15000"/>
            </a:spcAft>
            <a:buChar char="•"/>
          </a:pPr>
          <a:r>
            <a:rPr lang="en-US" sz="2300" kern="1200"/>
            <a:t>A lot of countries have “unauthorized access” laws</a:t>
          </a:r>
          <a:endParaRPr lang="en-GB" sz="2300" kern="1200"/>
        </a:p>
        <a:p>
          <a:pPr marL="228600" lvl="1" indent="-228600" algn="l" defTabSz="1022350">
            <a:lnSpc>
              <a:spcPct val="90000"/>
            </a:lnSpc>
            <a:spcBef>
              <a:spcPct val="0"/>
            </a:spcBef>
            <a:spcAft>
              <a:spcPct val="15000"/>
            </a:spcAft>
            <a:buChar char="•"/>
          </a:pPr>
          <a:r>
            <a:rPr lang="en-US" sz="2300" kern="1200" dirty="0"/>
            <a:t>It might depend on Purpose / Protected / </a:t>
          </a:r>
          <a:r>
            <a:rPr lang="en-US" sz="2300" kern="1200" dirty="0" err="1"/>
            <a:t>Authorised</a:t>
          </a:r>
          <a:r>
            <a:rPr lang="en-US" sz="2300" kern="1200" dirty="0"/>
            <a:t> / Harm</a:t>
          </a:r>
          <a:endParaRPr lang="en-GB" sz="2300" kern="1200" dirty="0"/>
        </a:p>
      </dsp:txBody>
      <dsp:txXfrm>
        <a:off x="626678" y="655997"/>
        <a:ext cx="3178808" cy="2721983"/>
      </dsp:txXfrm>
    </dsp:sp>
    <dsp:sp modelId="{E363BEF4-6DD0-D949-85F9-6795C8CBCA92}">
      <dsp:nvSpPr>
        <dsp:cNvPr id="0" name=""/>
        <dsp:cNvSpPr/>
      </dsp:nvSpPr>
      <dsp:spPr>
        <a:xfrm>
          <a:off x="266679" y="111741"/>
          <a:ext cx="719997" cy="719997"/>
        </a:xfrm>
        <a:prstGeom prst="rect">
          <a:avLst/>
        </a:prstGeom>
        <a:blipFill rotWithShape="1">
          <a:blip xmlns:r="http://schemas.openxmlformats.org/officeDocument/2006/relationships" r:embed="rId1">
            <a:duotone>
              <a:srgbClr val="44546A">
                <a:hueOff val="0"/>
                <a:satOff val="0"/>
                <a:lumOff val="0"/>
                <a:alphaOff val="0"/>
                <a:shade val="20000"/>
                <a:satMod val="200000"/>
              </a:srgbClr>
              <a:srgbClr val="44546A">
                <a:hueOff val="0"/>
                <a:satOff val="0"/>
                <a:lumOff val="0"/>
                <a:alphaOff val="0"/>
                <a:tint val="12000"/>
                <a:satMod val="190000"/>
              </a:srgbClr>
            </a:duotone>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01BC0F9F-C430-6E40-B89B-FACAC24C5F27}">
      <dsp:nvSpPr>
        <dsp:cNvPr id="0" name=""/>
        <dsp:cNvSpPr/>
      </dsp:nvSpPr>
      <dsp:spPr>
        <a:xfrm rot="16200000">
          <a:off x="3560661" y="1729086"/>
          <a:ext cx="2721983" cy="5758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507827" bIns="0" numCol="1" spcCol="1270" anchor="t" anchorCtr="0">
          <a:noAutofit/>
        </a:bodyPr>
        <a:lstStyle/>
        <a:p>
          <a:pPr marL="0" lvl="0" indent="0" algn="r" defTabSz="1822450">
            <a:lnSpc>
              <a:spcPct val="90000"/>
            </a:lnSpc>
            <a:spcBef>
              <a:spcPct val="0"/>
            </a:spcBef>
            <a:spcAft>
              <a:spcPct val="35000"/>
            </a:spcAft>
            <a:buNone/>
          </a:pPr>
          <a:r>
            <a:rPr lang="en-US" sz="4100" kern="1200" dirty="0">
              <a:solidFill>
                <a:srgbClr val="0C2C52"/>
              </a:solidFill>
            </a:rPr>
            <a:t>Variability</a:t>
          </a:r>
          <a:endParaRPr lang="en-GB" sz="4100" kern="1200" dirty="0">
            <a:solidFill>
              <a:srgbClr val="0C2C52"/>
            </a:solidFill>
          </a:endParaRPr>
        </a:p>
      </dsp:txBody>
      <dsp:txXfrm>
        <a:off x="3560661" y="1729086"/>
        <a:ext cx="2721983" cy="575804"/>
      </dsp:txXfrm>
    </dsp:sp>
    <dsp:sp modelId="{2E76EBC6-4635-D64B-9FB9-117159A2644F}">
      <dsp:nvSpPr>
        <dsp:cNvPr id="0" name=""/>
        <dsp:cNvSpPr/>
      </dsp:nvSpPr>
      <dsp:spPr>
        <a:xfrm>
          <a:off x="5209555" y="655997"/>
          <a:ext cx="3178808" cy="2721983"/>
        </a:xfrm>
        <a:prstGeom prst="rect">
          <a:avLst/>
        </a:prstGeom>
        <a:solidFill>
          <a:srgbClr val="0C2C52"/>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3360" tIns="507827" rIns="213360" bIns="213360" numCol="1" spcCol="1270" anchor="t" anchorCtr="0">
          <a:noAutofit/>
        </a:bodyPr>
        <a:lstStyle/>
        <a:p>
          <a:pPr marL="228600" lvl="1" indent="-228600" algn="l" defTabSz="1022350">
            <a:lnSpc>
              <a:spcPct val="90000"/>
            </a:lnSpc>
            <a:spcBef>
              <a:spcPct val="0"/>
            </a:spcBef>
            <a:spcAft>
              <a:spcPct val="15000"/>
            </a:spcAft>
            <a:buChar char="•"/>
          </a:pPr>
          <a:r>
            <a:rPr lang="en-US" sz="2300" kern="1200"/>
            <a:t>High </a:t>
          </a:r>
          <a:endParaRPr lang="en-GB" sz="2300" kern="1200"/>
        </a:p>
        <a:p>
          <a:pPr marL="228600" lvl="1" indent="-228600" algn="l" defTabSz="1022350">
            <a:lnSpc>
              <a:spcPct val="90000"/>
            </a:lnSpc>
            <a:spcBef>
              <a:spcPct val="0"/>
            </a:spcBef>
            <a:spcAft>
              <a:spcPct val="15000"/>
            </a:spcAft>
            <a:buChar char="•"/>
          </a:pPr>
          <a:r>
            <a:rPr lang="en-US" sz="2300" kern="1200" dirty="0"/>
            <a:t>Law often unclear even within countries</a:t>
          </a:r>
          <a:endParaRPr lang="en-GB" sz="2300" kern="1200" dirty="0"/>
        </a:p>
      </dsp:txBody>
      <dsp:txXfrm>
        <a:off x="5209555" y="655997"/>
        <a:ext cx="3178808" cy="2721983"/>
      </dsp:txXfrm>
    </dsp:sp>
    <dsp:sp modelId="{0F4712B8-5B60-CB43-BDC9-4C186E31675C}">
      <dsp:nvSpPr>
        <dsp:cNvPr id="0" name=""/>
        <dsp:cNvSpPr/>
      </dsp:nvSpPr>
      <dsp:spPr>
        <a:xfrm>
          <a:off x="4849556" y="111741"/>
          <a:ext cx="719997" cy="719997"/>
        </a:xfrm>
        <a:prstGeom prst="rect">
          <a:avLst/>
        </a:prstGeom>
        <a:blipFill rotWithShape="1">
          <a:blip xmlns:r="http://schemas.openxmlformats.org/officeDocument/2006/relationships" r:embed="rId2">
            <a:duotone>
              <a:srgbClr val="44546A">
                <a:hueOff val="0"/>
                <a:satOff val="0"/>
                <a:lumOff val="0"/>
                <a:alphaOff val="0"/>
                <a:shade val="20000"/>
                <a:satMod val="200000"/>
              </a:srgbClr>
              <a:srgbClr val="44546A">
                <a:hueOff val="0"/>
                <a:satOff val="0"/>
                <a:lumOff val="0"/>
                <a:alphaOff val="0"/>
                <a:tint val="12000"/>
                <a:satMod val="190000"/>
              </a:srgbClr>
            </a:duotone>
            <a:extLst>
              <a:ext uri="{28A0092B-C50C-407E-A947-70E740481C1C}">
                <a14:useLocalDpi xmlns:a14="http://schemas.microsoft.com/office/drawing/2010/main" val="0"/>
              </a:ext>
            </a:extLst>
          </a:blip>
          <a:srcRect/>
          <a:stretch>
            <a:fillRect t="-1000" b="-1000"/>
          </a:stretch>
        </a:blip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94CC77-FF69-FB4C-8101-6D5B31495B45}">
      <dsp:nvSpPr>
        <dsp:cNvPr id="0" name=""/>
        <dsp:cNvSpPr/>
      </dsp:nvSpPr>
      <dsp:spPr>
        <a:xfrm rot="16200000">
          <a:off x="-1128935" y="1722347"/>
          <a:ext cx="2947051" cy="5906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520958" bIns="0" numCol="1" spcCol="1270" anchor="t" anchorCtr="0">
          <a:noAutofit/>
        </a:bodyPr>
        <a:lstStyle/>
        <a:p>
          <a:pPr marL="0" lvl="0" indent="0" algn="r" defTabSz="1866900">
            <a:lnSpc>
              <a:spcPct val="90000"/>
            </a:lnSpc>
            <a:spcBef>
              <a:spcPct val="0"/>
            </a:spcBef>
            <a:spcAft>
              <a:spcPct val="35000"/>
            </a:spcAft>
            <a:buNone/>
          </a:pPr>
          <a:r>
            <a:rPr lang="en-US" sz="4200" kern="1200" dirty="0">
              <a:solidFill>
                <a:srgbClr val="0C2C52"/>
              </a:solidFill>
            </a:rPr>
            <a:t>Learnings</a:t>
          </a:r>
          <a:endParaRPr lang="en-GB" sz="4200" kern="1200" dirty="0">
            <a:solidFill>
              <a:srgbClr val="0C2C52"/>
            </a:solidFill>
          </a:endParaRPr>
        </a:p>
      </dsp:txBody>
      <dsp:txXfrm>
        <a:off x="-1128935" y="1722347"/>
        <a:ext cx="2947051" cy="590692"/>
      </dsp:txXfrm>
    </dsp:sp>
    <dsp:sp modelId="{E602362A-90D3-A84B-BA0D-4DE730DC5E0A}">
      <dsp:nvSpPr>
        <dsp:cNvPr id="0" name=""/>
        <dsp:cNvSpPr/>
      </dsp:nvSpPr>
      <dsp:spPr>
        <a:xfrm>
          <a:off x="639936" y="60571"/>
          <a:ext cx="2942274" cy="3487393"/>
        </a:xfrm>
        <a:prstGeom prst="rect">
          <a:avLst/>
        </a:prstGeom>
        <a:solidFill>
          <a:srgbClr val="0C2C52"/>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520958" rIns="99568" bIns="99568" numCol="1" spcCol="1270" anchor="t" anchorCtr="0">
          <a:noAutofit/>
        </a:bodyPr>
        <a:lstStyle/>
        <a:p>
          <a:pPr marL="114300" lvl="1" indent="-114300" algn="l" defTabSz="622300">
            <a:lnSpc>
              <a:spcPct val="90000"/>
            </a:lnSpc>
            <a:spcBef>
              <a:spcPct val="0"/>
            </a:spcBef>
            <a:spcAft>
              <a:spcPct val="15000"/>
            </a:spcAft>
            <a:buChar char="•"/>
          </a:pPr>
          <a:r>
            <a:rPr lang="en-US" sz="1400" kern="1200" dirty="0"/>
            <a:t>Different types are covered by different laws</a:t>
          </a:r>
          <a:endParaRPr lang="en-GB" sz="1400" kern="1200" dirty="0"/>
        </a:p>
        <a:p>
          <a:pPr marL="228600" lvl="2" indent="-114300" algn="l" defTabSz="622300">
            <a:lnSpc>
              <a:spcPct val="90000"/>
            </a:lnSpc>
            <a:spcBef>
              <a:spcPct val="0"/>
            </a:spcBef>
            <a:spcAft>
              <a:spcPct val="15000"/>
            </a:spcAft>
            <a:buChar char="•"/>
          </a:pPr>
          <a:r>
            <a:rPr lang="en-US" sz="1400" kern="1200" dirty="0"/>
            <a:t>Copyright, Software licensing. Terrorism. Hate speech. </a:t>
          </a:r>
          <a:r>
            <a:rPr lang="en-US" sz="1400" kern="1200" dirty="0" err="1"/>
            <a:t>Cryptominers</a:t>
          </a:r>
          <a:r>
            <a:rPr lang="en-US" sz="1400" kern="1200" dirty="0"/>
            <a:t>. Malware</a:t>
          </a:r>
          <a:endParaRPr lang="en-GB" sz="1400" kern="1200" dirty="0"/>
        </a:p>
        <a:p>
          <a:pPr marL="114300" lvl="1" indent="-114300" algn="l" defTabSz="622300">
            <a:lnSpc>
              <a:spcPct val="90000"/>
            </a:lnSpc>
            <a:spcBef>
              <a:spcPct val="0"/>
            </a:spcBef>
            <a:spcAft>
              <a:spcPct val="15000"/>
            </a:spcAft>
            <a:buChar char="•"/>
          </a:pPr>
          <a:r>
            <a:rPr lang="en-US" sz="1400" kern="1200" dirty="0"/>
            <a:t>Requirements to prevent re-publication are rare but not unknown</a:t>
          </a:r>
          <a:endParaRPr lang="en-GB" sz="1400" kern="1200" dirty="0"/>
        </a:p>
        <a:p>
          <a:pPr marL="114300" lvl="1" indent="-114300" algn="l" defTabSz="622300">
            <a:lnSpc>
              <a:spcPct val="90000"/>
            </a:lnSpc>
            <a:spcBef>
              <a:spcPct val="0"/>
            </a:spcBef>
            <a:spcAft>
              <a:spcPct val="15000"/>
            </a:spcAft>
            <a:buChar char="•"/>
          </a:pPr>
          <a:r>
            <a:rPr lang="en-US" sz="1400" kern="1200" dirty="0"/>
            <a:t>There may be types of material that you are required to report if discovered</a:t>
          </a:r>
          <a:endParaRPr lang="en-GB" sz="1400" kern="1200" dirty="0"/>
        </a:p>
        <a:p>
          <a:pPr marL="114300" lvl="1" indent="-114300" algn="l" defTabSz="622300">
            <a:lnSpc>
              <a:spcPct val="90000"/>
            </a:lnSpc>
            <a:spcBef>
              <a:spcPct val="0"/>
            </a:spcBef>
            <a:spcAft>
              <a:spcPct val="15000"/>
            </a:spcAft>
            <a:buChar char="•"/>
          </a:pPr>
          <a:r>
            <a:rPr lang="en-US" sz="1400" kern="1200" dirty="0"/>
            <a:t>It might be that you are on the other side and like to take down from somewhere else</a:t>
          </a:r>
          <a:endParaRPr lang="en-GB" sz="1400" kern="1200" dirty="0"/>
        </a:p>
      </dsp:txBody>
      <dsp:txXfrm>
        <a:off x="639936" y="60571"/>
        <a:ext cx="2942274" cy="3487393"/>
      </dsp:txXfrm>
    </dsp:sp>
    <dsp:sp modelId="{CA8FE82E-30FA-E04F-9E73-15338E7C8F06}">
      <dsp:nvSpPr>
        <dsp:cNvPr id="0" name=""/>
        <dsp:cNvSpPr/>
      </dsp:nvSpPr>
      <dsp:spPr>
        <a:xfrm>
          <a:off x="137859" y="16880"/>
          <a:ext cx="676531" cy="676531"/>
        </a:xfrm>
        <a:prstGeom prst="rect">
          <a:avLst/>
        </a:prstGeom>
        <a:blipFill rotWithShape="1">
          <a:blip xmlns:r="http://schemas.openxmlformats.org/officeDocument/2006/relationships" r:embed="rId1">
            <a:duotone>
              <a:srgbClr val="44546A">
                <a:hueOff val="0"/>
                <a:satOff val="0"/>
                <a:lumOff val="0"/>
                <a:alphaOff val="0"/>
                <a:shade val="20000"/>
                <a:satMod val="200000"/>
              </a:srgbClr>
              <a:srgbClr val="44546A">
                <a:hueOff val="0"/>
                <a:satOff val="0"/>
                <a:lumOff val="0"/>
                <a:alphaOff val="0"/>
                <a:tint val="12000"/>
                <a:satMod val="190000"/>
              </a:srgbClr>
            </a:duotone>
            <a:extLst>
              <a:ext uri="{28A0092B-C50C-407E-A947-70E740481C1C}">
                <a14:useLocalDpi xmlns:a14="http://schemas.microsoft.com/office/drawing/2010/main" val="0"/>
              </a:ext>
            </a:extLst>
          </a:blip>
          <a:srcRect/>
          <a:stretch>
            <a:fillRect/>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D5FF206-CAEA-4449-98BE-5AB8E073DDC2}">
      <dsp:nvSpPr>
        <dsp:cNvPr id="0" name=""/>
        <dsp:cNvSpPr/>
      </dsp:nvSpPr>
      <dsp:spPr>
        <a:xfrm rot="16200000">
          <a:off x="3175107" y="1722347"/>
          <a:ext cx="2947051" cy="5906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520958" bIns="0" numCol="1" spcCol="1270" anchor="t" anchorCtr="0">
          <a:noAutofit/>
        </a:bodyPr>
        <a:lstStyle/>
        <a:p>
          <a:pPr marL="0" lvl="0" indent="0" algn="r" defTabSz="1866900">
            <a:lnSpc>
              <a:spcPct val="90000"/>
            </a:lnSpc>
            <a:spcBef>
              <a:spcPct val="0"/>
            </a:spcBef>
            <a:spcAft>
              <a:spcPct val="35000"/>
            </a:spcAft>
            <a:buNone/>
          </a:pPr>
          <a:r>
            <a:rPr lang="en-US" sz="4200" kern="1200" dirty="0">
              <a:solidFill>
                <a:srgbClr val="0C2C52"/>
              </a:solidFill>
            </a:rPr>
            <a:t>Variability</a:t>
          </a:r>
          <a:endParaRPr lang="en-GB" sz="4200" kern="1200" dirty="0">
            <a:solidFill>
              <a:srgbClr val="0C2C52"/>
            </a:solidFill>
          </a:endParaRPr>
        </a:p>
      </dsp:txBody>
      <dsp:txXfrm>
        <a:off x="3175107" y="1722347"/>
        <a:ext cx="2947051" cy="590692"/>
      </dsp:txXfrm>
    </dsp:sp>
    <dsp:sp modelId="{49AC39B9-0C20-7E49-B2B2-B7D255CB23CC}">
      <dsp:nvSpPr>
        <dsp:cNvPr id="0" name=""/>
        <dsp:cNvSpPr/>
      </dsp:nvSpPr>
      <dsp:spPr>
        <a:xfrm>
          <a:off x="4943978" y="544168"/>
          <a:ext cx="2942274" cy="2947051"/>
        </a:xfrm>
        <a:prstGeom prst="rect">
          <a:avLst/>
        </a:prstGeom>
        <a:solidFill>
          <a:srgbClr val="0C2C52"/>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520958" rIns="113792" bIns="113792" numCol="1" spcCol="1270" anchor="t" anchorCtr="0">
          <a:noAutofit/>
        </a:bodyPr>
        <a:lstStyle/>
        <a:p>
          <a:pPr marL="171450" lvl="1" indent="-171450" algn="l" defTabSz="711200">
            <a:lnSpc>
              <a:spcPct val="90000"/>
            </a:lnSpc>
            <a:spcBef>
              <a:spcPct val="0"/>
            </a:spcBef>
            <a:spcAft>
              <a:spcPct val="15000"/>
            </a:spcAft>
            <a:buChar char="•"/>
          </a:pPr>
          <a:r>
            <a:rPr lang="en-US" sz="1600" kern="1200"/>
            <a:t>High</a:t>
          </a:r>
          <a:endParaRPr lang="en-GB" sz="1600" kern="1200"/>
        </a:p>
        <a:p>
          <a:pPr marL="171450" lvl="1" indent="-171450" algn="l" defTabSz="711200">
            <a:lnSpc>
              <a:spcPct val="90000"/>
            </a:lnSpc>
            <a:spcBef>
              <a:spcPct val="0"/>
            </a:spcBef>
            <a:spcAft>
              <a:spcPct val="15000"/>
            </a:spcAft>
            <a:buChar char="•"/>
          </a:pPr>
          <a:r>
            <a:rPr lang="en-US" sz="1600" kern="1200"/>
            <a:t>Depends on</a:t>
          </a:r>
          <a:endParaRPr lang="en-GB" sz="1600" kern="1200"/>
        </a:p>
        <a:p>
          <a:pPr marL="342900" lvl="2" indent="-171450" algn="l" defTabSz="711200">
            <a:lnSpc>
              <a:spcPct val="90000"/>
            </a:lnSpc>
            <a:spcBef>
              <a:spcPct val="0"/>
            </a:spcBef>
            <a:spcAft>
              <a:spcPct val="15000"/>
            </a:spcAft>
            <a:buChar char="•"/>
          </a:pPr>
          <a:r>
            <a:rPr lang="en-US" sz="1600" kern="1200"/>
            <a:t>Country</a:t>
          </a:r>
          <a:endParaRPr lang="en-GB" sz="1600" kern="1200"/>
        </a:p>
        <a:p>
          <a:pPr marL="342900" lvl="2" indent="-171450" algn="l" defTabSz="711200">
            <a:lnSpc>
              <a:spcPct val="90000"/>
            </a:lnSpc>
            <a:spcBef>
              <a:spcPct val="0"/>
            </a:spcBef>
            <a:spcAft>
              <a:spcPct val="15000"/>
            </a:spcAft>
            <a:buChar char="•"/>
          </a:pPr>
          <a:r>
            <a:rPr lang="en-US" sz="1600" kern="1200"/>
            <a:t>Type of material</a:t>
          </a:r>
          <a:endParaRPr lang="en-GB" sz="1600" kern="1200"/>
        </a:p>
        <a:p>
          <a:pPr marL="342900" lvl="2" indent="-171450" algn="l" defTabSz="711200">
            <a:lnSpc>
              <a:spcPct val="90000"/>
            </a:lnSpc>
            <a:spcBef>
              <a:spcPct val="0"/>
            </a:spcBef>
            <a:spcAft>
              <a:spcPct val="15000"/>
            </a:spcAft>
            <a:buChar char="•"/>
          </a:pPr>
          <a:r>
            <a:rPr lang="en-US" sz="1600" kern="1200"/>
            <a:t>Type of service</a:t>
          </a:r>
          <a:endParaRPr lang="en-GB" sz="1600" kern="1200"/>
        </a:p>
      </dsp:txBody>
      <dsp:txXfrm>
        <a:off x="4943978" y="544168"/>
        <a:ext cx="2942274" cy="2947051"/>
      </dsp:txXfrm>
    </dsp:sp>
    <dsp:sp modelId="{480F57CC-B990-6643-AA72-C16723D2AD26}">
      <dsp:nvSpPr>
        <dsp:cNvPr id="0" name=""/>
        <dsp:cNvSpPr/>
      </dsp:nvSpPr>
      <dsp:spPr>
        <a:xfrm>
          <a:off x="4425563" y="16880"/>
          <a:ext cx="676531" cy="676531"/>
        </a:xfrm>
        <a:prstGeom prst="rect">
          <a:avLst/>
        </a:prstGeom>
        <a:blipFill rotWithShape="1">
          <a:blip xmlns:r="http://schemas.openxmlformats.org/officeDocument/2006/relationships" r:embed="rId2">
            <a:duotone>
              <a:srgbClr val="44546A">
                <a:hueOff val="0"/>
                <a:satOff val="0"/>
                <a:lumOff val="0"/>
                <a:alphaOff val="0"/>
                <a:shade val="20000"/>
                <a:satMod val="200000"/>
              </a:srgbClr>
              <a:srgbClr val="44546A">
                <a:hueOff val="0"/>
                <a:satOff val="0"/>
                <a:lumOff val="0"/>
                <a:alphaOff val="0"/>
                <a:tint val="12000"/>
                <a:satMod val="190000"/>
              </a:srgbClr>
            </a:duotone>
            <a:extLst>
              <a:ext uri="{28A0092B-C50C-407E-A947-70E740481C1C}">
                <a14:useLocalDpi xmlns:a14="http://schemas.microsoft.com/office/drawing/2010/main" val="0"/>
              </a:ext>
            </a:extLst>
          </a:blip>
          <a:srcRect/>
          <a:stretch>
            <a:fillRect t="-1000" b="-1000"/>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A0F4E6-CD06-174F-AFF0-696E6A34F8F6}">
      <dsp:nvSpPr>
        <dsp:cNvPr id="0" name=""/>
        <dsp:cNvSpPr/>
      </dsp:nvSpPr>
      <dsp:spPr>
        <a:xfrm rot="16200000">
          <a:off x="-1265922" y="1828438"/>
          <a:ext cx="3263949" cy="6284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554293" bIns="0" numCol="1" spcCol="1270" anchor="t" anchorCtr="0">
          <a:noAutofit/>
        </a:bodyPr>
        <a:lstStyle/>
        <a:p>
          <a:pPr marL="0" lvl="0" indent="0" algn="r" defTabSz="2000250">
            <a:lnSpc>
              <a:spcPct val="90000"/>
            </a:lnSpc>
            <a:spcBef>
              <a:spcPct val="0"/>
            </a:spcBef>
            <a:spcAft>
              <a:spcPct val="35000"/>
            </a:spcAft>
            <a:buNone/>
          </a:pPr>
          <a:r>
            <a:rPr lang="en-US" sz="4500" kern="1200" dirty="0">
              <a:solidFill>
                <a:srgbClr val="0C2C52"/>
              </a:solidFill>
            </a:rPr>
            <a:t>Learnings</a:t>
          </a:r>
          <a:endParaRPr lang="en-GB" sz="4500" kern="1200" dirty="0">
            <a:solidFill>
              <a:srgbClr val="0C2C52"/>
            </a:solidFill>
          </a:endParaRPr>
        </a:p>
      </dsp:txBody>
      <dsp:txXfrm>
        <a:off x="-1265922" y="1828438"/>
        <a:ext cx="3263949" cy="628489"/>
      </dsp:txXfrm>
    </dsp:sp>
    <dsp:sp modelId="{2CBA2521-E9D1-DE4A-92C0-13D68421CC18}">
      <dsp:nvSpPr>
        <dsp:cNvPr id="0" name=""/>
        <dsp:cNvSpPr/>
      </dsp:nvSpPr>
      <dsp:spPr>
        <a:xfrm>
          <a:off x="680297" y="50410"/>
          <a:ext cx="3130546" cy="4184545"/>
        </a:xfrm>
        <a:prstGeom prst="rect">
          <a:avLst/>
        </a:prstGeom>
        <a:solidFill>
          <a:srgbClr val="0C2C52"/>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554293" rIns="113792" bIns="113792" numCol="1" spcCol="1270" anchor="t" anchorCtr="0">
          <a:noAutofit/>
        </a:bodyPr>
        <a:lstStyle/>
        <a:p>
          <a:pPr marL="171450" lvl="1" indent="-171450" algn="l" defTabSz="711200">
            <a:lnSpc>
              <a:spcPct val="90000"/>
            </a:lnSpc>
            <a:spcBef>
              <a:spcPct val="0"/>
            </a:spcBef>
            <a:spcAft>
              <a:spcPct val="15000"/>
            </a:spcAft>
            <a:buChar char="•"/>
          </a:pPr>
          <a:r>
            <a:rPr lang="en-US" sz="1600" kern="1200" dirty="0"/>
            <a:t>National law may require / allow / prohibit disclosure to law enforcement</a:t>
          </a:r>
          <a:endParaRPr lang="en-GB" sz="1600" kern="1200" dirty="0"/>
        </a:p>
        <a:p>
          <a:pPr marL="171450" lvl="1" indent="-171450" algn="l" defTabSz="711200">
            <a:lnSpc>
              <a:spcPct val="90000"/>
            </a:lnSpc>
            <a:spcBef>
              <a:spcPct val="0"/>
            </a:spcBef>
            <a:spcAft>
              <a:spcPct val="15000"/>
            </a:spcAft>
            <a:buChar char="•"/>
          </a:pPr>
          <a:r>
            <a:rPr lang="en-US" sz="1600" kern="1200" dirty="0"/>
            <a:t>International disclosure may additionally require you to think about </a:t>
          </a:r>
          <a:endParaRPr lang="en-GB" sz="1600" kern="1200" dirty="0"/>
        </a:p>
        <a:p>
          <a:pPr marL="342900" lvl="2" indent="-171450" algn="l" defTabSz="711200">
            <a:lnSpc>
              <a:spcPct val="90000"/>
            </a:lnSpc>
            <a:spcBef>
              <a:spcPct val="0"/>
            </a:spcBef>
            <a:spcAft>
              <a:spcPct val="15000"/>
            </a:spcAft>
            <a:buChar char="•"/>
          </a:pPr>
          <a:r>
            <a:rPr lang="en-US" sz="1600" kern="1200" dirty="0"/>
            <a:t>Mutual Legal Assistance </a:t>
          </a:r>
          <a:endParaRPr lang="en-GB" sz="1600" kern="1200" dirty="0"/>
        </a:p>
        <a:p>
          <a:pPr marL="342900" lvl="2" indent="-171450" algn="l" defTabSz="711200">
            <a:lnSpc>
              <a:spcPct val="90000"/>
            </a:lnSpc>
            <a:spcBef>
              <a:spcPct val="0"/>
            </a:spcBef>
            <a:spcAft>
              <a:spcPct val="15000"/>
            </a:spcAft>
            <a:buChar char="•"/>
          </a:pPr>
          <a:r>
            <a:rPr lang="en-US" sz="1600" kern="1200" dirty="0"/>
            <a:t>Cybercrime Convention</a:t>
          </a:r>
          <a:endParaRPr lang="en-GB" sz="1600" kern="1200" dirty="0"/>
        </a:p>
        <a:p>
          <a:pPr marL="342900" lvl="2" indent="-171450" algn="l" defTabSz="711200">
            <a:lnSpc>
              <a:spcPct val="90000"/>
            </a:lnSpc>
            <a:spcBef>
              <a:spcPct val="0"/>
            </a:spcBef>
            <a:spcAft>
              <a:spcPct val="15000"/>
            </a:spcAft>
            <a:buChar char="•"/>
          </a:pPr>
          <a:r>
            <a:rPr lang="en-US" sz="1600" kern="1200" dirty="0"/>
            <a:t>Bilateral treaties</a:t>
          </a:r>
          <a:endParaRPr lang="en-GB" sz="1600" kern="1200" dirty="0"/>
        </a:p>
        <a:p>
          <a:pPr marL="342900" lvl="2" indent="-171450" algn="l" defTabSz="711200">
            <a:lnSpc>
              <a:spcPct val="90000"/>
            </a:lnSpc>
            <a:spcBef>
              <a:spcPct val="0"/>
            </a:spcBef>
            <a:spcAft>
              <a:spcPct val="15000"/>
            </a:spcAft>
            <a:buChar char="•"/>
          </a:pPr>
          <a:r>
            <a:rPr lang="en-US" sz="1600" kern="1200" dirty="0"/>
            <a:t>US Cloud ACT</a:t>
          </a:r>
          <a:endParaRPr lang="en-GB" sz="1600" kern="1200" dirty="0"/>
        </a:p>
        <a:p>
          <a:pPr marL="342900" lvl="2" indent="-171450" algn="l" defTabSz="711200">
            <a:lnSpc>
              <a:spcPct val="90000"/>
            </a:lnSpc>
            <a:spcBef>
              <a:spcPct val="0"/>
            </a:spcBef>
            <a:spcAft>
              <a:spcPct val="15000"/>
            </a:spcAft>
            <a:buChar char="•"/>
          </a:pPr>
          <a:r>
            <a:rPr lang="en-US" sz="1600" kern="1200" dirty="0"/>
            <a:t>EU E-Evidence proposal</a:t>
          </a:r>
          <a:endParaRPr lang="en-GB" sz="1600" kern="1200" dirty="0"/>
        </a:p>
        <a:p>
          <a:pPr marL="171450" lvl="1" indent="-171450" algn="l" defTabSz="711200">
            <a:lnSpc>
              <a:spcPct val="90000"/>
            </a:lnSpc>
            <a:spcBef>
              <a:spcPct val="0"/>
            </a:spcBef>
            <a:spcAft>
              <a:spcPct val="15000"/>
            </a:spcAft>
            <a:buChar char="•"/>
          </a:pPr>
          <a:r>
            <a:rPr lang="en-US" sz="1600" kern="1200" dirty="0"/>
            <a:t>Talk with the Police and your local lawyer</a:t>
          </a:r>
          <a:endParaRPr lang="en-GB" sz="1600" kern="1200" dirty="0"/>
        </a:p>
      </dsp:txBody>
      <dsp:txXfrm>
        <a:off x="680297" y="50410"/>
        <a:ext cx="3130546" cy="4184545"/>
      </dsp:txXfrm>
    </dsp:sp>
    <dsp:sp modelId="{555D2F0B-6C76-D247-88FC-7852CF92BDB7}">
      <dsp:nvSpPr>
        <dsp:cNvPr id="0" name=""/>
        <dsp:cNvSpPr/>
      </dsp:nvSpPr>
      <dsp:spPr>
        <a:xfrm>
          <a:off x="147249" y="-50406"/>
          <a:ext cx="719998" cy="719998"/>
        </a:xfrm>
        <a:prstGeom prst="rect">
          <a:avLst/>
        </a:prstGeom>
        <a:blipFill rotWithShape="1">
          <a:blip xmlns:r="http://schemas.openxmlformats.org/officeDocument/2006/relationships" r:embed="rId1">
            <a:duotone>
              <a:srgbClr val="44546A">
                <a:hueOff val="0"/>
                <a:satOff val="0"/>
                <a:lumOff val="0"/>
                <a:alphaOff val="0"/>
                <a:shade val="20000"/>
                <a:satMod val="200000"/>
              </a:srgbClr>
              <a:srgbClr val="44546A">
                <a:hueOff val="0"/>
                <a:satOff val="0"/>
                <a:lumOff val="0"/>
                <a:alphaOff val="0"/>
                <a:tint val="12000"/>
                <a:satMod val="190000"/>
              </a:srgbClr>
            </a:duotone>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85258B5F-E1C9-684F-BC3A-222E32DD69B7}">
      <dsp:nvSpPr>
        <dsp:cNvPr id="0" name=""/>
        <dsp:cNvSpPr/>
      </dsp:nvSpPr>
      <dsp:spPr>
        <a:xfrm rot="16200000">
          <a:off x="3310665" y="1828438"/>
          <a:ext cx="3263949" cy="6284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554293" bIns="0" numCol="1" spcCol="1270" anchor="t" anchorCtr="0">
          <a:noAutofit/>
        </a:bodyPr>
        <a:lstStyle/>
        <a:p>
          <a:pPr marL="0" lvl="0" indent="0" algn="r" defTabSz="2000250">
            <a:lnSpc>
              <a:spcPct val="90000"/>
            </a:lnSpc>
            <a:spcBef>
              <a:spcPct val="0"/>
            </a:spcBef>
            <a:spcAft>
              <a:spcPct val="35000"/>
            </a:spcAft>
            <a:buNone/>
          </a:pPr>
          <a:r>
            <a:rPr lang="en-US" sz="4500" kern="1200" dirty="0">
              <a:solidFill>
                <a:srgbClr val="0C2C52"/>
              </a:solidFill>
            </a:rPr>
            <a:t>Variability</a:t>
          </a:r>
          <a:endParaRPr lang="en-GB" sz="4500" kern="1200" dirty="0">
            <a:solidFill>
              <a:srgbClr val="0C2C52"/>
            </a:solidFill>
          </a:endParaRPr>
        </a:p>
      </dsp:txBody>
      <dsp:txXfrm>
        <a:off x="3310665" y="1828438"/>
        <a:ext cx="3263949" cy="628489"/>
      </dsp:txXfrm>
    </dsp:sp>
    <dsp:sp modelId="{F1CCDE1E-3ED8-114B-84D5-39A5E0DB3B0B}">
      <dsp:nvSpPr>
        <dsp:cNvPr id="0" name=""/>
        <dsp:cNvSpPr/>
      </dsp:nvSpPr>
      <dsp:spPr>
        <a:xfrm>
          <a:off x="5256884" y="510709"/>
          <a:ext cx="3130546" cy="3263949"/>
        </a:xfrm>
        <a:prstGeom prst="rect">
          <a:avLst/>
        </a:prstGeom>
        <a:solidFill>
          <a:srgbClr val="0C2C52"/>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554293" rIns="113792" bIns="113792" numCol="1" spcCol="1270" anchor="t" anchorCtr="0">
          <a:noAutofit/>
        </a:bodyPr>
        <a:lstStyle/>
        <a:p>
          <a:pPr marL="171450" lvl="1" indent="-171450" algn="l" defTabSz="711200">
            <a:lnSpc>
              <a:spcPct val="90000"/>
            </a:lnSpc>
            <a:spcBef>
              <a:spcPct val="0"/>
            </a:spcBef>
            <a:spcAft>
              <a:spcPct val="15000"/>
            </a:spcAft>
            <a:buChar char="•"/>
          </a:pPr>
          <a:r>
            <a:rPr lang="en-US" sz="1600" kern="1200" dirty="0"/>
            <a:t>Very High </a:t>
          </a:r>
          <a:endParaRPr lang="en-GB" sz="1600" kern="1200" dirty="0"/>
        </a:p>
        <a:p>
          <a:pPr marL="171450" lvl="1" indent="-171450" algn="l" defTabSz="711200">
            <a:lnSpc>
              <a:spcPct val="90000"/>
            </a:lnSpc>
            <a:spcBef>
              <a:spcPct val="0"/>
            </a:spcBef>
            <a:spcAft>
              <a:spcPct val="15000"/>
            </a:spcAft>
            <a:buChar char="•"/>
          </a:pPr>
          <a:r>
            <a:rPr lang="en-US" sz="1600" kern="1200" dirty="0"/>
            <a:t>Based on </a:t>
          </a:r>
          <a:endParaRPr lang="en-GB" sz="1600" kern="1200" dirty="0"/>
        </a:p>
        <a:p>
          <a:pPr marL="342900" lvl="2" indent="-171450" algn="l" defTabSz="711200">
            <a:lnSpc>
              <a:spcPct val="90000"/>
            </a:lnSpc>
            <a:spcBef>
              <a:spcPct val="0"/>
            </a:spcBef>
            <a:spcAft>
              <a:spcPct val="15000"/>
            </a:spcAft>
            <a:buChar char="•"/>
          </a:pPr>
          <a:r>
            <a:rPr lang="en-US" sz="1600" kern="1200" dirty="0"/>
            <a:t>Countries</a:t>
          </a:r>
          <a:endParaRPr lang="en-GB" sz="1600" kern="1200" dirty="0"/>
        </a:p>
        <a:p>
          <a:pPr marL="342900" lvl="2" indent="-171450" algn="l" defTabSz="711200">
            <a:lnSpc>
              <a:spcPct val="90000"/>
            </a:lnSpc>
            <a:spcBef>
              <a:spcPct val="0"/>
            </a:spcBef>
            <a:spcAft>
              <a:spcPct val="15000"/>
            </a:spcAft>
            <a:buChar char="•"/>
          </a:pPr>
          <a:r>
            <a:rPr lang="en-US" sz="1600" kern="1200" dirty="0"/>
            <a:t>Types of investigations</a:t>
          </a:r>
          <a:endParaRPr lang="en-GB" sz="1600" kern="1200" dirty="0"/>
        </a:p>
        <a:p>
          <a:pPr marL="342900" lvl="2" indent="-171450" algn="l" defTabSz="711200">
            <a:lnSpc>
              <a:spcPct val="90000"/>
            </a:lnSpc>
            <a:spcBef>
              <a:spcPct val="0"/>
            </a:spcBef>
            <a:spcAft>
              <a:spcPct val="15000"/>
            </a:spcAft>
            <a:buChar char="•"/>
          </a:pPr>
          <a:r>
            <a:rPr lang="en-US" sz="1600" kern="1200" dirty="0"/>
            <a:t>Types of content</a:t>
          </a:r>
          <a:endParaRPr lang="en-GB" sz="1600" kern="1200" dirty="0"/>
        </a:p>
      </dsp:txBody>
      <dsp:txXfrm>
        <a:off x="5256884" y="510709"/>
        <a:ext cx="3130546" cy="3263949"/>
      </dsp:txXfrm>
    </dsp:sp>
    <dsp:sp modelId="{6BCCDD88-8813-F74D-9F66-399538C84DAE}">
      <dsp:nvSpPr>
        <dsp:cNvPr id="0" name=""/>
        <dsp:cNvSpPr/>
      </dsp:nvSpPr>
      <dsp:spPr>
        <a:xfrm>
          <a:off x="4808406" y="82292"/>
          <a:ext cx="719998" cy="719998"/>
        </a:xfrm>
        <a:prstGeom prst="rect">
          <a:avLst/>
        </a:prstGeom>
        <a:blipFill rotWithShape="1">
          <a:blip xmlns:r="http://schemas.openxmlformats.org/officeDocument/2006/relationships" r:embed="rId2">
            <a:duotone>
              <a:srgbClr val="44546A">
                <a:hueOff val="0"/>
                <a:satOff val="0"/>
                <a:lumOff val="0"/>
                <a:alphaOff val="0"/>
                <a:shade val="20000"/>
                <a:satMod val="200000"/>
              </a:srgbClr>
              <a:srgbClr val="44546A">
                <a:hueOff val="0"/>
                <a:satOff val="0"/>
                <a:lumOff val="0"/>
                <a:alphaOff val="0"/>
                <a:tint val="12000"/>
                <a:satMod val="190000"/>
              </a:srgbClr>
            </a:duotone>
            <a:extLst>
              <a:ext uri="{28A0092B-C50C-407E-A947-70E740481C1C}">
                <a14:useLocalDpi xmlns:a14="http://schemas.microsoft.com/office/drawing/2010/main" val="0"/>
              </a:ext>
            </a:extLst>
          </a:blip>
          <a:srcRect/>
          <a:stretch>
            <a:fillRect t="-1000" b="-1000"/>
          </a:stretch>
        </a:blip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B86A94C-D704-364F-B906-4480180DC53C}">
      <dsp:nvSpPr>
        <dsp:cNvPr id="0" name=""/>
        <dsp:cNvSpPr/>
      </dsp:nvSpPr>
      <dsp:spPr>
        <a:xfrm>
          <a:off x="2064440" y="-51682"/>
          <a:ext cx="3931038" cy="3931038"/>
        </a:xfrm>
        <a:prstGeom prst="circularArrow">
          <a:avLst>
            <a:gd name="adj1" fmla="val 5544"/>
            <a:gd name="adj2" fmla="val 330680"/>
            <a:gd name="adj3" fmla="val 14855260"/>
            <a:gd name="adj4" fmla="val 16758144"/>
            <a:gd name="adj5" fmla="val 5757"/>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8A7FFC4-92B4-A146-81F6-CA05303B2270}">
      <dsp:nvSpPr>
        <dsp:cNvPr id="0" name=""/>
        <dsp:cNvSpPr/>
      </dsp:nvSpPr>
      <dsp:spPr>
        <a:xfrm>
          <a:off x="3567537" y="1668"/>
          <a:ext cx="924844" cy="462422"/>
        </a:xfrm>
        <a:prstGeom prst="roundRect">
          <a:avLst/>
        </a:prstGeom>
        <a:solidFill>
          <a:srgbClr val="0C2C5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266700">
            <a:lnSpc>
              <a:spcPct val="90000"/>
            </a:lnSpc>
            <a:spcBef>
              <a:spcPct val="0"/>
            </a:spcBef>
            <a:spcAft>
              <a:spcPct val="35000"/>
            </a:spcAft>
            <a:buNone/>
          </a:pPr>
          <a:r>
            <a:rPr lang="en-US" sz="600" kern="1200"/>
            <a:t>Duty of care </a:t>
          </a:r>
          <a:endParaRPr lang="en-GB" sz="600" kern="1200"/>
        </a:p>
      </dsp:txBody>
      <dsp:txXfrm>
        <a:off x="3590111" y="24242"/>
        <a:ext cx="879696" cy="417274"/>
      </dsp:txXfrm>
    </dsp:sp>
    <dsp:sp modelId="{F5253E6C-0C35-6740-B1BB-3168E7EBA529}">
      <dsp:nvSpPr>
        <dsp:cNvPr id="0" name=""/>
        <dsp:cNvSpPr/>
      </dsp:nvSpPr>
      <dsp:spPr>
        <a:xfrm>
          <a:off x="4552870" y="321822"/>
          <a:ext cx="924844" cy="462422"/>
        </a:xfrm>
        <a:prstGeom prst="roundRect">
          <a:avLst/>
        </a:prstGeom>
        <a:solidFill>
          <a:srgbClr val="0C2C5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266700">
            <a:lnSpc>
              <a:spcPct val="90000"/>
            </a:lnSpc>
            <a:spcBef>
              <a:spcPct val="0"/>
            </a:spcBef>
            <a:spcAft>
              <a:spcPct val="35000"/>
            </a:spcAft>
            <a:buNone/>
          </a:pPr>
          <a:r>
            <a:rPr lang="en-US" sz="600" kern="1200"/>
            <a:t>Duty to report </a:t>
          </a:r>
          <a:endParaRPr lang="en-GB" sz="600" kern="1200"/>
        </a:p>
      </dsp:txBody>
      <dsp:txXfrm>
        <a:off x="4575444" y="344396"/>
        <a:ext cx="879696" cy="417274"/>
      </dsp:txXfrm>
    </dsp:sp>
    <dsp:sp modelId="{1F6E2515-E27E-C748-9C12-E071EA26DA82}">
      <dsp:nvSpPr>
        <dsp:cNvPr id="0" name=""/>
        <dsp:cNvSpPr/>
      </dsp:nvSpPr>
      <dsp:spPr>
        <a:xfrm>
          <a:off x="5161839" y="1159996"/>
          <a:ext cx="924844" cy="462422"/>
        </a:xfrm>
        <a:prstGeom prst="roundRect">
          <a:avLst/>
        </a:prstGeom>
        <a:solidFill>
          <a:srgbClr val="0C2C5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266700">
            <a:lnSpc>
              <a:spcPct val="90000"/>
            </a:lnSpc>
            <a:spcBef>
              <a:spcPct val="0"/>
            </a:spcBef>
            <a:spcAft>
              <a:spcPct val="35000"/>
            </a:spcAft>
            <a:buNone/>
          </a:pPr>
          <a:r>
            <a:rPr lang="en-NL" sz="600" kern="1200"/>
            <a:t>Obligations for Member States</a:t>
          </a:r>
          <a:endParaRPr lang="en-GB" sz="600" kern="1200"/>
        </a:p>
      </dsp:txBody>
      <dsp:txXfrm>
        <a:off x="5184413" y="1182570"/>
        <a:ext cx="879696" cy="417274"/>
      </dsp:txXfrm>
    </dsp:sp>
    <dsp:sp modelId="{106CE11A-2B77-BB47-8C15-7DE340930749}">
      <dsp:nvSpPr>
        <dsp:cNvPr id="0" name=""/>
        <dsp:cNvSpPr/>
      </dsp:nvSpPr>
      <dsp:spPr>
        <a:xfrm>
          <a:off x="5161839" y="2196037"/>
          <a:ext cx="924844" cy="462422"/>
        </a:xfrm>
        <a:prstGeom prst="roundRect">
          <a:avLst/>
        </a:prstGeom>
        <a:solidFill>
          <a:srgbClr val="0C2C5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266700">
            <a:lnSpc>
              <a:spcPct val="90000"/>
            </a:lnSpc>
            <a:spcBef>
              <a:spcPct val="0"/>
            </a:spcBef>
            <a:spcAft>
              <a:spcPct val="35000"/>
            </a:spcAft>
            <a:buNone/>
          </a:pPr>
          <a:r>
            <a:rPr lang="en-NL" sz="600" kern="1200"/>
            <a:t>Implementation guidance, governance and control</a:t>
          </a:r>
          <a:endParaRPr lang="en-GB" sz="600" kern="1200" dirty="0"/>
        </a:p>
      </dsp:txBody>
      <dsp:txXfrm>
        <a:off x="5184413" y="2218611"/>
        <a:ext cx="879696" cy="417274"/>
      </dsp:txXfrm>
    </dsp:sp>
    <dsp:sp modelId="{A5B4E2E6-AACC-4543-97F1-8A383DB18C3D}">
      <dsp:nvSpPr>
        <dsp:cNvPr id="0" name=""/>
        <dsp:cNvSpPr/>
      </dsp:nvSpPr>
      <dsp:spPr>
        <a:xfrm>
          <a:off x="4552870" y="3034211"/>
          <a:ext cx="924844" cy="462422"/>
        </a:xfrm>
        <a:prstGeom prst="roundRect">
          <a:avLst/>
        </a:prstGeom>
        <a:solidFill>
          <a:srgbClr val="0C2C5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266700">
            <a:lnSpc>
              <a:spcPct val="90000"/>
            </a:lnSpc>
            <a:spcBef>
              <a:spcPct val="0"/>
            </a:spcBef>
            <a:spcAft>
              <a:spcPct val="35000"/>
            </a:spcAft>
            <a:buNone/>
          </a:pPr>
          <a:r>
            <a:rPr lang="en-NL" sz="600" kern="1200"/>
            <a:t>International Collaboration</a:t>
          </a:r>
          <a:endParaRPr lang="en-GB" sz="600" kern="1200"/>
        </a:p>
      </dsp:txBody>
      <dsp:txXfrm>
        <a:off x="4575444" y="3056785"/>
        <a:ext cx="879696" cy="417274"/>
      </dsp:txXfrm>
    </dsp:sp>
    <dsp:sp modelId="{B04587BE-B928-1D45-A817-A44B44FF9D2A}">
      <dsp:nvSpPr>
        <dsp:cNvPr id="0" name=""/>
        <dsp:cNvSpPr/>
      </dsp:nvSpPr>
      <dsp:spPr>
        <a:xfrm>
          <a:off x="3567537" y="3354365"/>
          <a:ext cx="924844" cy="462422"/>
        </a:xfrm>
        <a:prstGeom prst="roundRect">
          <a:avLst/>
        </a:prstGeom>
        <a:solidFill>
          <a:srgbClr val="0C2C5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266700">
            <a:lnSpc>
              <a:spcPct val="90000"/>
            </a:lnSpc>
            <a:spcBef>
              <a:spcPct val="0"/>
            </a:spcBef>
            <a:spcAft>
              <a:spcPct val="35000"/>
            </a:spcAft>
            <a:buNone/>
          </a:pPr>
          <a:r>
            <a:rPr lang="en-NL" sz="600" kern="1200"/>
            <a:t>Obligations for Essential and Important entities</a:t>
          </a:r>
          <a:endParaRPr lang="en-GB" sz="600" kern="1200"/>
        </a:p>
      </dsp:txBody>
      <dsp:txXfrm>
        <a:off x="3590111" y="3376939"/>
        <a:ext cx="879696" cy="417274"/>
      </dsp:txXfrm>
    </dsp:sp>
    <dsp:sp modelId="{AE698D66-0732-C34B-9AFE-F849062A3167}">
      <dsp:nvSpPr>
        <dsp:cNvPr id="0" name=""/>
        <dsp:cNvSpPr/>
      </dsp:nvSpPr>
      <dsp:spPr>
        <a:xfrm>
          <a:off x="2582204" y="3034211"/>
          <a:ext cx="924844" cy="462422"/>
        </a:xfrm>
        <a:prstGeom prst="roundRect">
          <a:avLst/>
        </a:prstGeom>
        <a:solidFill>
          <a:srgbClr val="0C2C5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266700">
            <a:lnSpc>
              <a:spcPct val="90000"/>
            </a:lnSpc>
            <a:spcBef>
              <a:spcPct val="0"/>
            </a:spcBef>
            <a:spcAft>
              <a:spcPct val="35000"/>
            </a:spcAft>
            <a:buNone/>
          </a:pPr>
          <a:r>
            <a:rPr lang="en-GB" sz="600" kern="1200"/>
            <a:t>Union level coordinated security risk assessments of critical supply chains </a:t>
          </a:r>
        </a:p>
      </dsp:txBody>
      <dsp:txXfrm>
        <a:off x="2604778" y="3056785"/>
        <a:ext cx="879696" cy="417274"/>
      </dsp:txXfrm>
    </dsp:sp>
    <dsp:sp modelId="{DB09D8A0-0FD7-B94D-91D3-D9EE6B86D5C2}">
      <dsp:nvSpPr>
        <dsp:cNvPr id="0" name=""/>
        <dsp:cNvSpPr/>
      </dsp:nvSpPr>
      <dsp:spPr>
        <a:xfrm>
          <a:off x="1973234" y="2196037"/>
          <a:ext cx="924844" cy="462422"/>
        </a:xfrm>
        <a:prstGeom prst="roundRect">
          <a:avLst/>
        </a:prstGeom>
        <a:solidFill>
          <a:srgbClr val="0C2C5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266700">
            <a:lnSpc>
              <a:spcPct val="90000"/>
            </a:lnSpc>
            <a:spcBef>
              <a:spcPct val="0"/>
            </a:spcBef>
            <a:spcAft>
              <a:spcPct val="35000"/>
            </a:spcAft>
            <a:buNone/>
          </a:pPr>
          <a:r>
            <a:rPr lang="en-NL" sz="600" kern="1200"/>
            <a:t>Cybersecurity information sharing</a:t>
          </a:r>
          <a:endParaRPr lang="en-GB" sz="600" kern="1200"/>
        </a:p>
      </dsp:txBody>
      <dsp:txXfrm>
        <a:off x="1995808" y="2218611"/>
        <a:ext cx="879696" cy="417274"/>
      </dsp:txXfrm>
    </dsp:sp>
    <dsp:sp modelId="{C5D0362B-2457-2045-BF24-9E39D7886292}">
      <dsp:nvSpPr>
        <dsp:cNvPr id="0" name=""/>
        <dsp:cNvSpPr/>
      </dsp:nvSpPr>
      <dsp:spPr>
        <a:xfrm>
          <a:off x="1973234" y="1159996"/>
          <a:ext cx="924844" cy="462422"/>
        </a:xfrm>
        <a:prstGeom prst="roundRect">
          <a:avLst/>
        </a:prstGeom>
        <a:solidFill>
          <a:srgbClr val="0C2C5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266700">
            <a:lnSpc>
              <a:spcPct val="90000"/>
            </a:lnSpc>
            <a:spcBef>
              <a:spcPct val="0"/>
            </a:spcBef>
            <a:spcAft>
              <a:spcPct val="35000"/>
            </a:spcAft>
            <a:buNone/>
          </a:pPr>
          <a:r>
            <a:rPr lang="en-NL" sz="600" kern="1200"/>
            <a:t>Vulnerability disclosure &amp; European database</a:t>
          </a:r>
          <a:endParaRPr lang="en-GB" sz="600" kern="1200"/>
        </a:p>
      </dsp:txBody>
      <dsp:txXfrm>
        <a:off x="1995808" y="1182570"/>
        <a:ext cx="879696" cy="417274"/>
      </dsp:txXfrm>
    </dsp:sp>
    <dsp:sp modelId="{FF8551E4-7CB3-D04B-B133-E3A8E0945C1A}">
      <dsp:nvSpPr>
        <dsp:cNvPr id="0" name=""/>
        <dsp:cNvSpPr/>
      </dsp:nvSpPr>
      <dsp:spPr>
        <a:xfrm>
          <a:off x="2582204" y="321822"/>
          <a:ext cx="924844" cy="462422"/>
        </a:xfrm>
        <a:prstGeom prst="roundRect">
          <a:avLst/>
        </a:prstGeom>
        <a:solidFill>
          <a:srgbClr val="0C2C5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266700">
            <a:lnSpc>
              <a:spcPct val="90000"/>
            </a:lnSpc>
            <a:spcBef>
              <a:spcPct val="0"/>
            </a:spcBef>
            <a:spcAft>
              <a:spcPct val="35000"/>
            </a:spcAft>
            <a:buNone/>
          </a:pPr>
          <a:r>
            <a:rPr lang="en-GB" sz="600" kern="1200" dirty="0"/>
            <a:t>Use of European cybersecurity certification schemes </a:t>
          </a:r>
        </a:p>
      </dsp:txBody>
      <dsp:txXfrm>
        <a:off x="2604778" y="344396"/>
        <a:ext cx="879696" cy="417274"/>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8A312A7-AE5A-4D45-8F17-6092F3D9673B}">
      <dsp:nvSpPr>
        <dsp:cNvPr id="0" name=""/>
        <dsp:cNvSpPr/>
      </dsp:nvSpPr>
      <dsp:spPr>
        <a:xfrm rot="16200000">
          <a:off x="-1022215" y="1729086"/>
          <a:ext cx="2721983" cy="5758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507827" bIns="0" numCol="1" spcCol="1270" anchor="t" anchorCtr="0">
          <a:noAutofit/>
        </a:bodyPr>
        <a:lstStyle/>
        <a:p>
          <a:pPr marL="0" lvl="0" indent="0" algn="r" defTabSz="1822450">
            <a:lnSpc>
              <a:spcPct val="90000"/>
            </a:lnSpc>
            <a:spcBef>
              <a:spcPct val="0"/>
            </a:spcBef>
            <a:spcAft>
              <a:spcPct val="35000"/>
            </a:spcAft>
            <a:buNone/>
          </a:pPr>
          <a:r>
            <a:rPr lang="en-US" sz="4100" kern="1200" dirty="0">
              <a:solidFill>
                <a:srgbClr val="0C2C52"/>
              </a:solidFill>
            </a:rPr>
            <a:t>Learnings</a:t>
          </a:r>
          <a:endParaRPr lang="en-GB" sz="4100" kern="1200" dirty="0">
            <a:solidFill>
              <a:srgbClr val="0C2C52"/>
            </a:solidFill>
          </a:endParaRPr>
        </a:p>
      </dsp:txBody>
      <dsp:txXfrm>
        <a:off x="-1022215" y="1729086"/>
        <a:ext cx="2721983" cy="575804"/>
      </dsp:txXfrm>
    </dsp:sp>
    <dsp:sp modelId="{9AF861D8-866D-3A47-A9F4-1D4F53F36BEB}">
      <dsp:nvSpPr>
        <dsp:cNvPr id="0" name=""/>
        <dsp:cNvSpPr/>
      </dsp:nvSpPr>
      <dsp:spPr>
        <a:xfrm>
          <a:off x="626678" y="655997"/>
          <a:ext cx="3178808" cy="2721983"/>
        </a:xfrm>
        <a:prstGeom prst="rect">
          <a:avLst/>
        </a:prstGeom>
        <a:solidFill>
          <a:srgbClr val="0C2C52"/>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507827" rIns="170688" bIns="170688" numCol="1" spcCol="1270" anchor="t" anchorCtr="0">
          <a:noAutofit/>
        </a:bodyPr>
        <a:lstStyle/>
        <a:p>
          <a:pPr marL="171450" lvl="1" indent="-171450" algn="l" defTabSz="844550">
            <a:lnSpc>
              <a:spcPct val="90000"/>
            </a:lnSpc>
            <a:spcBef>
              <a:spcPct val="0"/>
            </a:spcBef>
            <a:spcAft>
              <a:spcPct val="15000"/>
            </a:spcAft>
            <a:buChar char="•"/>
          </a:pPr>
          <a:r>
            <a:rPr lang="en-US" sz="1900" kern="1200"/>
            <a:t>Risk of sharing must be justified by benefits</a:t>
          </a:r>
          <a:endParaRPr lang="en-GB" sz="1900" kern="1200"/>
        </a:p>
        <a:p>
          <a:pPr marL="171450" lvl="1" indent="-171450" algn="l" defTabSz="844550">
            <a:lnSpc>
              <a:spcPct val="90000"/>
            </a:lnSpc>
            <a:spcBef>
              <a:spcPct val="0"/>
            </a:spcBef>
            <a:spcAft>
              <a:spcPct val="15000"/>
            </a:spcAft>
            <a:buChar char="•"/>
          </a:pPr>
          <a:r>
            <a:rPr lang="en-US" sz="1900" kern="1200" dirty="0"/>
            <a:t>Reduce risks by safeguards such as Traffic Light Protocol (TLP)</a:t>
          </a:r>
          <a:endParaRPr lang="en-GB" sz="1900" kern="1200" dirty="0"/>
        </a:p>
        <a:p>
          <a:pPr marL="171450" lvl="1" indent="-171450" algn="l" defTabSz="844550">
            <a:lnSpc>
              <a:spcPct val="90000"/>
            </a:lnSpc>
            <a:spcBef>
              <a:spcPct val="0"/>
            </a:spcBef>
            <a:spcAft>
              <a:spcPct val="15000"/>
            </a:spcAft>
            <a:buChar char="•"/>
          </a:pPr>
          <a:r>
            <a:rPr lang="en-US" sz="1900" kern="1200" dirty="0"/>
            <a:t>Sharing Malware may raise ”Hacking tools” issues</a:t>
          </a:r>
          <a:endParaRPr lang="en-GB" sz="1900" kern="1200" dirty="0"/>
        </a:p>
      </dsp:txBody>
      <dsp:txXfrm>
        <a:off x="626678" y="655997"/>
        <a:ext cx="3178808" cy="2721983"/>
      </dsp:txXfrm>
    </dsp:sp>
    <dsp:sp modelId="{940ACC4B-6068-DD49-A5E2-5A0FB4726E84}">
      <dsp:nvSpPr>
        <dsp:cNvPr id="0" name=""/>
        <dsp:cNvSpPr/>
      </dsp:nvSpPr>
      <dsp:spPr>
        <a:xfrm>
          <a:off x="266679" y="111741"/>
          <a:ext cx="719997" cy="719997"/>
        </a:xfrm>
        <a:prstGeom prst="rect">
          <a:avLst/>
        </a:prstGeom>
        <a:blipFill rotWithShape="1">
          <a:blip xmlns:r="http://schemas.openxmlformats.org/officeDocument/2006/relationships" r:embed="rId1">
            <a:duotone>
              <a:srgbClr val="44546A">
                <a:hueOff val="0"/>
                <a:satOff val="0"/>
                <a:lumOff val="0"/>
                <a:alphaOff val="0"/>
                <a:shade val="20000"/>
                <a:satMod val="200000"/>
              </a:srgbClr>
              <a:srgbClr val="44546A">
                <a:hueOff val="0"/>
                <a:satOff val="0"/>
                <a:lumOff val="0"/>
                <a:alphaOff val="0"/>
                <a:tint val="12000"/>
                <a:satMod val="190000"/>
              </a:srgbClr>
            </a:duotone>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CD4180D5-2820-8941-A419-DC667A63A18F}">
      <dsp:nvSpPr>
        <dsp:cNvPr id="0" name=""/>
        <dsp:cNvSpPr/>
      </dsp:nvSpPr>
      <dsp:spPr>
        <a:xfrm rot="16200000">
          <a:off x="3560662" y="1729086"/>
          <a:ext cx="2721983" cy="5758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507827" bIns="0" numCol="1" spcCol="1270" anchor="t" anchorCtr="0">
          <a:noAutofit/>
        </a:bodyPr>
        <a:lstStyle/>
        <a:p>
          <a:pPr marL="0" lvl="0" indent="0" algn="r" defTabSz="1822450">
            <a:lnSpc>
              <a:spcPct val="90000"/>
            </a:lnSpc>
            <a:spcBef>
              <a:spcPct val="0"/>
            </a:spcBef>
            <a:spcAft>
              <a:spcPct val="35000"/>
            </a:spcAft>
            <a:buNone/>
          </a:pPr>
          <a:r>
            <a:rPr lang="en-US" sz="4100" kern="1200" dirty="0">
              <a:solidFill>
                <a:srgbClr val="0C2C52"/>
              </a:solidFill>
            </a:rPr>
            <a:t>Variability</a:t>
          </a:r>
          <a:endParaRPr lang="en-GB" sz="4100" kern="1200" dirty="0">
            <a:solidFill>
              <a:srgbClr val="0C2C52"/>
            </a:solidFill>
          </a:endParaRPr>
        </a:p>
      </dsp:txBody>
      <dsp:txXfrm>
        <a:off x="3560662" y="1729086"/>
        <a:ext cx="2721983" cy="575804"/>
      </dsp:txXfrm>
    </dsp:sp>
    <dsp:sp modelId="{ADBE5C0D-F065-2243-BAA4-7A1AF46C729A}">
      <dsp:nvSpPr>
        <dsp:cNvPr id="0" name=""/>
        <dsp:cNvSpPr/>
      </dsp:nvSpPr>
      <dsp:spPr>
        <a:xfrm>
          <a:off x="5209555" y="655997"/>
          <a:ext cx="3178808" cy="2721983"/>
        </a:xfrm>
        <a:prstGeom prst="rect">
          <a:avLst/>
        </a:prstGeom>
        <a:solidFill>
          <a:srgbClr val="0C2C52"/>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507827" rIns="170688" bIns="170688" numCol="1" spcCol="1270" anchor="t" anchorCtr="0">
          <a:noAutofit/>
        </a:bodyPr>
        <a:lstStyle/>
        <a:p>
          <a:pPr marL="171450" lvl="1" indent="-171450" algn="l" defTabSz="844550">
            <a:lnSpc>
              <a:spcPct val="90000"/>
            </a:lnSpc>
            <a:spcBef>
              <a:spcPct val="0"/>
            </a:spcBef>
            <a:spcAft>
              <a:spcPct val="15000"/>
            </a:spcAft>
            <a:buChar char="•"/>
          </a:pPr>
          <a:r>
            <a:rPr lang="en-US" sz="1900" kern="1200" dirty="0"/>
            <a:t>Data protection / privacy issues relatively standard</a:t>
          </a:r>
          <a:endParaRPr lang="en-GB" sz="1900" kern="1200" dirty="0"/>
        </a:p>
        <a:p>
          <a:pPr marL="171450" lvl="1" indent="-171450" algn="l" defTabSz="844550">
            <a:lnSpc>
              <a:spcPct val="90000"/>
            </a:lnSpc>
            <a:spcBef>
              <a:spcPct val="0"/>
            </a:spcBef>
            <a:spcAft>
              <a:spcPct val="15000"/>
            </a:spcAft>
            <a:buChar char="•"/>
          </a:pPr>
          <a:r>
            <a:rPr lang="en-US" sz="1900" kern="1200"/>
            <a:t>”Hacking tools” understanding might vary</a:t>
          </a:r>
          <a:endParaRPr lang="en-GB" sz="1900" kern="1200"/>
        </a:p>
      </dsp:txBody>
      <dsp:txXfrm>
        <a:off x="5209555" y="655997"/>
        <a:ext cx="3178808" cy="2721983"/>
      </dsp:txXfrm>
    </dsp:sp>
    <dsp:sp modelId="{9AB2D8FA-8693-614C-9B22-0D8B35887C4B}">
      <dsp:nvSpPr>
        <dsp:cNvPr id="0" name=""/>
        <dsp:cNvSpPr/>
      </dsp:nvSpPr>
      <dsp:spPr>
        <a:xfrm>
          <a:off x="4849557" y="111741"/>
          <a:ext cx="719997" cy="719997"/>
        </a:xfrm>
        <a:prstGeom prst="rect">
          <a:avLst/>
        </a:prstGeom>
        <a:blipFill rotWithShape="1">
          <a:blip xmlns:r="http://schemas.openxmlformats.org/officeDocument/2006/relationships" r:embed="rId2">
            <a:duotone>
              <a:srgbClr val="44546A">
                <a:hueOff val="0"/>
                <a:satOff val="0"/>
                <a:lumOff val="0"/>
                <a:alphaOff val="0"/>
                <a:shade val="20000"/>
                <a:satMod val="200000"/>
              </a:srgbClr>
              <a:srgbClr val="44546A">
                <a:hueOff val="0"/>
                <a:satOff val="0"/>
                <a:lumOff val="0"/>
                <a:alphaOff val="0"/>
                <a:tint val="12000"/>
                <a:satMod val="190000"/>
              </a:srgbClr>
            </a:duotone>
            <a:extLst>
              <a:ext uri="{28A0092B-C50C-407E-A947-70E740481C1C}">
                <a14:useLocalDpi xmlns:a14="http://schemas.microsoft.com/office/drawing/2010/main" val="0"/>
              </a:ext>
            </a:extLst>
          </a:blip>
          <a:srcRect/>
          <a:stretch>
            <a:fillRect t="-1000" b="-1000"/>
          </a:stretch>
        </a:blip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F40869-CADD-1941-A67A-086B80EBE84D}">
      <dsp:nvSpPr>
        <dsp:cNvPr id="0" name=""/>
        <dsp:cNvSpPr/>
      </dsp:nvSpPr>
      <dsp:spPr>
        <a:xfrm rot="16200000">
          <a:off x="-1022215" y="1537153"/>
          <a:ext cx="2721983" cy="5758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507827" bIns="0" numCol="1" spcCol="1270" anchor="t" anchorCtr="0">
          <a:noAutofit/>
        </a:bodyPr>
        <a:lstStyle/>
        <a:p>
          <a:pPr marL="0" lvl="0" indent="0" algn="r" defTabSz="1822450">
            <a:lnSpc>
              <a:spcPct val="90000"/>
            </a:lnSpc>
            <a:spcBef>
              <a:spcPct val="0"/>
            </a:spcBef>
            <a:spcAft>
              <a:spcPct val="35000"/>
            </a:spcAft>
            <a:buNone/>
          </a:pPr>
          <a:r>
            <a:rPr lang="en-US" sz="4100" kern="1200" dirty="0">
              <a:solidFill>
                <a:srgbClr val="0C2C52"/>
              </a:solidFill>
            </a:rPr>
            <a:t>Learnings</a:t>
          </a:r>
          <a:endParaRPr lang="en-GB" sz="4100" kern="1200" dirty="0">
            <a:solidFill>
              <a:srgbClr val="0C2C52"/>
            </a:solidFill>
          </a:endParaRPr>
        </a:p>
      </dsp:txBody>
      <dsp:txXfrm>
        <a:off x="-1022215" y="1537153"/>
        <a:ext cx="2721983" cy="575804"/>
      </dsp:txXfrm>
    </dsp:sp>
    <dsp:sp modelId="{7099E7D1-F586-ED4D-9760-608D29C80FA6}">
      <dsp:nvSpPr>
        <dsp:cNvPr id="0" name=""/>
        <dsp:cNvSpPr/>
      </dsp:nvSpPr>
      <dsp:spPr>
        <a:xfrm>
          <a:off x="626678" y="80195"/>
          <a:ext cx="3178808" cy="3489718"/>
        </a:xfrm>
        <a:prstGeom prst="rect">
          <a:avLst/>
        </a:prstGeom>
        <a:solidFill>
          <a:srgbClr val="0C2C52"/>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507827" rIns="113792" bIns="113792" numCol="1" spcCol="1270" anchor="t" anchorCtr="0">
          <a:noAutofit/>
        </a:bodyPr>
        <a:lstStyle/>
        <a:p>
          <a:pPr marL="171450" lvl="1" indent="-171450" algn="l" defTabSz="711200">
            <a:lnSpc>
              <a:spcPct val="90000"/>
            </a:lnSpc>
            <a:spcBef>
              <a:spcPct val="0"/>
            </a:spcBef>
            <a:spcAft>
              <a:spcPct val="15000"/>
            </a:spcAft>
            <a:buChar char="•"/>
          </a:pPr>
          <a:r>
            <a:rPr lang="en-US" sz="1600" kern="1200" dirty="0"/>
            <a:t>Researcher appears to have been trying to help the organization</a:t>
          </a:r>
          <a:endParaRPr lang="en-GB" sz="1600" kern="1200" dirty="0"/>
        </a:p>
        <a:p>
          <a:pPr marL="171450" lvl="1" indent="-171450" algn="l" defTabSz="711200">
            <a:lnSpc>
              <a:spcPct val="90000"/>
            </a:lnSpc>
            <a:spcBef>
              <a:spcPct val="0"/>
            </a:spcBef>
            <a:spcAft>
              <a:spcPct val="15000"/>
            </a:spcAft>
            <a:buChar char="•"/>
          </a:pPr>
          <a:r>
            <a:rPr lang="en-US" sz="1600" kern="1200" dirty="0"/>
            <a:t>Legal Department’s response treats him as enemy</a:t>
          </a:r>
          <a:endParaRPr lang="en-GB" sz="1600" kern="1200" dirty="0"/>
        </a:p>
        <a:p>
          <a:pPr marL="171450" lvl="1" indent="-171450" algn="l" defTabSz="711200">
            <a:lnSpc>
              <a:spcPct val="90000"/>
            </a:lnSpc>
            <a:spcBef>
              <a:spcPct val="0"/>
            </a:spcBef>
            <a:spcAft>
              <a:spcPct val="15000"/>
            </a:spcAft>
            <a:buChar char="•"/>
          </a:pPr>
          <a:r>
            <a:rPr lang="en-US" sz="1600" kern="1200" dirty="0"/>
            <a:t>Better to have published vulnerability report policy</a:t>
          </a:r>
          <a:endParaRPr lang="en-GB" sz="1600" kern="1200" dirty="0"/>
        </a:p>
        <a:p>
          <a:pPr marL="171450" lvl="1" indent="-171450" algn="l" defTabSz="711200">
            <a:lnSpc>
              <a:spcPct val="90000"/>
            </a:lnSpc>
            <a:spcBef>
              <a:spcPct val="0"/>
            </a:spcBef>
            <a:spcAft>
              <a:spcPct val="15000"/>
            </a:spcAft>
            <a:buChar char="•"/>
          </a:pPr>
          <a:r>
            <a:rPr lang="en-US" sz="1600" kern="1200" dirty="0"/>
            <a:t>Liability might arise to individuals whose data are put at risk by the unfixed vulnerability</a:t>
          </a:r>
          <a:endParaRPr lang="en-GB" sz="1600" kern="1200" dirty="0"/>
        </a:p>
        <a:p>
          <a:pPr marL="171450" lvl="1" indent="-171450" algn="l" defTabSz="711200">
            <a:lnSpc>
              <a:spcPct val="90000"/>
            </a:lnSpc>
            <a:spcBef>
              <a:spcPct val="0"/>
            </a:spcBef>
            <a:spcAft>
              <a:spcPct val="15000"/>
            </a:spcAft>
            <a:buChar char="•"/>
          </a:pPr>
          <a:r>
            <a:rPr lang="en-US" sz="1600" kern="1200" dirty="0"/>
            <a:t>Advanced issues including laws against reverse engineering of software</a:t>
          </a:r>
          <a:endParaRPr lang="en-GB" sz="1600" kern="1200" dirty="0"/>
        </a:p>
      </dsp:txBody>
      <dsp:txXfrm>
        <a:off x="626678" y="80195"/>
        <a:ext cx="3178808" cy="3489718"/>
      </dsp:txXfrm>
    </dsp:sp>
    <dsp:sp modelId="{B15D32D1-B66B-CA46-8FC4-F8490D3324F0}">
      <dsp:nvSpPr>
        <dsp:cNvPr id="0" name=""/>
        <dsp:cNvSpPr/>
      </dsp:nvSpPr>
      <dsp:spPr>
        <a:xfrm>
          <a:off x="266679" y="-80192"/>
          <a:ext cx="719997" cy="719997"/>
        </a:xfrm>
        <a:prstGeom prst="rect">
          <a:avLst/>
        </a:prstGeom>
        <a:blipFill rotWithShape="1">
          <a:blip xmlns:r="http://schemas.openxmlformats.org/officeDocument/2006/relationships" r:embed="rId1">
            <a:duotone>
              <a:srgbClr val="44546A">
                <a:hueOff val="0"/>
                <a:satOff val="0"/>
                <a:lumOff val="0"/>
                <a:alphaOff val="0"/>
                <a:shade val="20000"/>
                <a:satMod val="200000"/>
              </a:srgbClr>
              <a:srgbClr val="44546A">
                <a:hueOff val="0"/>
                <a:satOff val="0"/>
                <a:lumOff val="0"/>
                <a:alphaOff val="0"/>
                <a:tint val="12000"/>
                <a:satMod val="190000"/>
              </a:srgbClr>
            </a:duotone>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A818F2C4-04BD-1D45-9496-5962829F2B41}">
      <dsp:nvSpPr>
        <dsp:cNvPr id="0" name=""/>
        <dsp:cNvSpPr/>
      </dsp:nvSpPr>
      <dsp:spPr>
        <a:xfrm rot="16200000">
          <a:off x="3560662" y="1537153"/>
          <a:ext cx="2721983" cy="5758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507827" bIns="0" numCol="1" spcCol="1270" anchor="t" anchorCtr="0">
          <a:noAutofit/>
        </a:bodyPr>
        <a:lstStyle/>
        <a:p>
          <a:pPr marL="0" lvl="0" indent="0" algn="r" defTabSz="1822450">
            <a:lnSpc>
              <a:spcPct val="90000"/>
            </a:lnSpc>
            <a:spcBef>
              <a:spcPct val="0"/>
            </a:spcBef>
            <a:spcAft>
              <a:spcPct val="35000"/>
            </a:spcAft>
            <a:buNone/>
          </a:pPr>
          <a:r>
            <a:rPr lang="en-US" sz="4100" kern="1200" dirty="0">
              <a:solidFill>
                <a:srgbClr val="0C2C52"/>
              </a:solidFill>
            </a:rPr>
            <a:t>Variability</a:t>
          </a:r>
          <a:endParaRPr lang="en-GB" sz="4100" kern="1200" dirty="0">
            <a:solidFill>
              <a:srgbClr val="0C2C52"/>
            </a:solidFill>
          </a:endParaRPr>
        </a:p>
      </dsp:txBody>
      <dsp:txXfrm>
        <a:off x="3560662" y="1537153"/>
        <a:ext cx="2721983" cy="575804"/>
      </dsp:txXfrm>
    </dsp:sp>
    <dsp:sp modelId="{3F49DC02-7B86-694C-83CF-0A91534A5C3B}">
      <dsp:nvSpPr>
        <dsp:cNvPr id="0" name=""/>
        <dsp:cNvSpPr/>
      </dsp:nvSpPr>
      <dsp:spPr>
        <a:xfrm>
          <a:off x="5209555" y="464063"/>
          <a:ext cx="3178808" cy="2721983"/>
        </a:xfrm>
        <a:prstGeom prst="rect">
          <a:avLst/>
        </a:prstGeom>
        <a:solidFill>
          <a:srgbClr val="0C2C52"/>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4912" tIns="507827" rIns="184912" bIns="184912" numCol="1" spcCol="1270" anchor="t" anchorCtr="0">
          <a:noAutofit/>
        </a:bodyPr>
        <a:lstStyle/>
        <a:p>
          <a:pPr marL="228600" lvl="1" indent="-228600" algn="l" defTabSz="889000">
            <a:lnSpc>
              <a:spcPct val="90000"/>
            </a:lnSpc>
            <a:spcBef>
              <a:spcPct val="0"/>
            </a:spcBef>
            <a:spcAft>
              <a:spcPct val="15000"/>
            </a:spcAft>
            <a:buChar char="•"/>
          </a:pPr>
          <a:r>
            <a:rPr lang="en-US" sz="2000" kern="1200" dirty="0"/>
            <a:t>Much of the work in Coordinated Vulnerability Disclosure done by </a:t>
          </a:r>
          <a:r>
            <a:rPr lang="en-US" sz="2000" kern="1200" dirty="0" err="1"/>
            <a:t>organisations</a:t>
          </a:r>
          <a:r>
            <a:rPr lang="en-US" sz="2000" kern="1200" dirty="0"/>
            <a:t> in the Netherlands</a:t>
          </a:r>
          <a:endParaRPr lang="en-GB" sz="2000" kern="1200" dirty="0"/>
        </a:p>
        <a:p>
          <a:pPr marL="228600" lvl="1" indent="-228600" algn="l" defTabSz="889000">
            <a:lnSpc>
              <a:spcPct val="90000"/>
            </a:lnSpc>
            <a:spcBef>
              <a:spcPct val="0"/>
            </a:spcBef>
            <a:spcAft>
              <a:spcPct val="15000"/>
            </a:spcAft>
            <a:buChar char="•"/>
          </a:pPr>
          <a:r>
            <a:rPr lang="en-US" sz="2000" kern="1200"/>
            <a:t>Same approach should be applicable elsewhere </a:t>
          </a:r>
          <a:endParaRPr lang="en-GB" sz="2000" kern="1200"/>
        </a:p>
      </dsp:txBody>
      <dsp:txXfrm>
        <a:off x="5209555" y="464063"/>
        <a:ext cx="3178808" cy="2721983"/>
      </dsp:txXfrm>
    </dsp:sp>
    <dsp:sp modelId="{B010F0D1-AB6A-CE46-B4CB-F41C28A5844E}">
      <dsp:nvSpPr>
        <dsp:cNvPr id="0" name=""/>
        <dsp:cNvSpPr/>
      </dsp:nvSpPr>
      <dsp:spPr>
        <a:xfrm>
          <a:off x="4849557" y="-80192"/>
          <a:ext cx="719997" cy="719997"/>
        </a:xfrm>
        <a:prstGeom prst="rect">
          <a:avLst/>
        </a:prstGeom>
        <a:blipFill rotWithShape="1">
          <a:blip xmlns:r="http://schemas.openxmlformats.org/officeDocument/2006/relationships" r:embed="rId2">
            <a:duotone>
              <a:srgbClr val="44546A">
                <a:hueOff val="0"/>
                <a:satOff val="0"/>
                <a:lumOff val="0"/>
                <a:alphaOff val="0"/>
                <a:shade val="20000"/>
                <a:satMod val="200000"/>
              </a:srgbClr>
              <a:srgbClr val="44546A">
                <a:hueOff val="0"/>
                <a:satOff val="0"/>
                <a:lumOff val="0"/>
                <a:alphaOff val="0"/>
                <a:tint val="12000"/>
                <a:satMod val="190000"/>
              </a:srgbClr>
            </a:duotone>
            <a:extLst>
              <a:ext uri="{28A0092B-C50C-407E-A947-70E740481C1C}">
                <a14:useLocalDpi xmlns:a14="http://schemas.microsoft.com/office/drawing/2010/main" val="0"/>
              </a:ext>
            </a:extLst>
          </a:blip>
          <a:srcRect/>
          <a:stretch>
            <a:fillRect t="-1000" b="-1000"/>
          </a:stretch>
        </a:blip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F98B74-CCA0-1A44-92DB-A2EC33611A7F}">
      <dsp:nvSpPr>
        <dsp:cNvPr id="0" name=""/>
        <dsp:cNvSpPr/>
      </dsp:nvSpPr>
      <dsp:spPr>
        <a:xfrm>
          <a:off x="166404" y="433984"/>
          <a:ext cx="3967760" cy="1239925"/>
        </a:xfrm>
        <a:prstGeom prst="rect">
          <a:avLst/>
        </a:prstGeom>
        <a:solidFill>
          <a:schemeClr val="lt1">
            <a:alpha val="40000"/>
            <a:hueOff val="0"/>
            <a:satOff val="0"/>
            <a:lumOff val="0"/>
            <a:alphaOff val="0"/>
          </a:schemeClr>
        </a:solidFill>
        <a:ln w="6350" cap="flat" cmpd="sng" algn="ctr">
          <a:solidFill>
            <a:srgbClr val="0C2C52"/>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839843" tIns="45720" rIns="45720" bIns="45720" numCol="1" spcCol="1270" anchor="ctr" anchorCtr="0">
          <a:noAutofit/>
        </a:bodyPr>
        <a:lstStyle/>
        <a:p>
          <a:pPr marL="0" lvl="0" indent="0" algn="l" defTabSz="533400">
            <a:lnSpc>
              <a:spcPct val="90000"/>
            </a:lnSpc>
            <a:spcBef>
              <a:spcPct val="0"/>
            </a:spcBef>
            <a:spcAft>
              <a:spcPct val="35000"/>
            </a:spcAft>
            <a:buNone/>
          </a:pPr>
          <a:r>
            <a:rPr lang="en-US" sz="1200" b="1" kern="1200">
              <a:solidFill>
                <a:srgbClr val="0C2C52"/>
              </a:solidFill>
            </a:rPr>
            <a:t>Find out who is your legal adviser or who is in charge to support you</a:t>
          </a:r>
          <a:endParaRPr lang="en-GB" sz="1200" kern="1200">
            <a:solidFill>
              <a:srgbClr val="0C2C52"/>
            </a:solidFill>
          </a:endParaRPr>
        </a:p>
      </dsp:txBody>
      <dsp:txXfrm>
        <a:off x="166404" y="433984"/>
        <a:ext cx="3967760" cy="1239925"/>
      </dsp:txXfrm>
    </dsp:sp>
    <dsp:sp modelId="{A30EA375-125A-E74C-B78F-44D7B00D059E}">
      <dsp:nvSpPr>
        <dsp:cNvPr id="0" name=""/>
        <dsp:cNvSpPr/>
      </dsp:nvSpPr>
      <dsp:spPr>
        <a:xfrm>
          <a:off x="1081" y="254884"/>
          <a:ext cx="867947" cy="1301921"/>
        </a:xfrm>
        <a:prstGeom prst="rect">
          <a:avLst/>
        </a:prstGeom>
        <a:blipFill rotWithShape="1">
          <a:blip xmlns:r="http://schemas.openxmlformats.org/officeDocument/2006/relationships" r:embed="rId1">
            <a:extLst>
              <a:ext uri="{96DAC541-7B7A-43D3-8B79-37D633B846F1}">
                <asvg:svgBlip xmlns:asvg="http://schemas.microsoft.com/office/drawing/2016/SVG/main" r:embed="rId2"/>
              </a:ext>
            </a:extLst>
          </a:blip>
          <a:srcRect/>
          <a:stretch>
            <a:fillRect l="-25000" r="-25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4B381A7-2D23-0648-8609-97B80751ED97}">
      <dsp:nvSpPr>
        <dsp:cNvPr id="0" name=""/>
        <dsp:cNvSpPr/>
      </dsp:nvSpPr>
      <dsp:spPr>
        <a:xfrm>
          <a:off x="4470396" y="433984"/>
          <a:ext cx="3967760" cy="1239925"/>
        </a:xfrm>
        <a:prstGeom prst="rect">
          <a:avLst/>
        </a:prstGeom>
        <a:solidFill>
          <a:schemeClr val="lt1">
            <a:alpha val="40000"/>
            <a:hueOff val="0"/>
            <a:satOff val="0"/>
            <a:lumOff val="0"/>
            <a:alphaOff val="0"/>
          </a:schemeClr>
        </a:solidFill>
        <a:ln w="6350" cap="flat" cmpd="sng" algn="ctr">
          <a:solidFill>
            <a:srgbClr val="0C2C52"/>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839843" tIns="45720" rIns="45720" bIns="45720" numCol="1" spcCol="1270" anchor="t" anchorCtr="0">
          <a:noAutofit/>
        </a:bodyPr>
        <a:lstStyle/>
        <a:p>
          <a:pPr marL="0" lvl="0" indent="0" algn="l" defTabSz="533400">
            <a:lnSpc>
              <a:spcPct val="90000"/>
            </a:lnSpc>
            <a:spcBef>
              <a:spcPct val="0"/>
            </a:spcBef>
            <a:spcAft>
              <a:spcPct val="35000"/>
            </a:spcAft>
            <a:buNone/>
          </a:pPr>
          <a:r>
            <a:rPr lang="en-US" sz="1200" b="1" kern="1200">
              <a:solidFill>
                <a:srgbClr val="0C2C52"/>
              </a:solidFill>
            </a:rPr>
            <a:t>Find out </a:t>
          </a:r>
          <a:r>
            <a:rPr lang="en-US" sz="1200" b="1" i="1" kern="1200">
              <a:solidFill>
                <a:srgbClr val="0C2C52"/>
              </a:solidFill>
            </a:rPr>
            <a:t>and record</a:t>
          </a:r>
          <a:r>
            <a:rPr lang="en-US" sz="1200" b="1" kern="1200">
              <a:solidFill>
                <a:srgbClr val="0C2C52"/>
              </a:solidFill>
            </a:rPr>
            <a:t> the law for your CSIRT, e.g.</a:t>
          </a:r>
          <a:endParaRPr lang="en-GB" sz="1200" kern="1200">
            <a:solidFill>
              <a:srgbClr val="0C2C52"/>
            </a:solidFill>
          </a:endParaRPr>
        </a:p>
        <a:p>
          <a:pPr marL="57150" lvl="1" indent="-57150" algn="l" defTabSz="400050">
            <a:lnSpc>
              <a:spcPct val="90000"/>
            </a:lnSpc>
            <a:spcBef>
              <a:spcPct val="0"/>
            </a:spcBef>
            <a:spcAft>
              <a:spcPct val="15000"/>
            </a:spcAft>
            <a:buChar char="•"/>
          </a:pPr>
          <a:r>
            <a:rPr lang="en-GB" sz="900" kern="1200">
              <a:solidFill>
                <a:srgbClr val="0C2C52"/>
              </a:solidFill>
            </a:rPr>
            <a:t>Privacy / Data Protection &amp; Monitoring</a:t>
          </a:r>
        </a:p>
        <a:p>
          <a:pPr marL="57150" lvl="1" indent="-57150" algn="l" defTabSz="400050">
            <a:lnSpc>
              <a:spcPct val="90000"/>
            </a:lnSpc>
            <a:spcBef>
              <a:spcPct val="0"/>
            </a:spcBef>
            <a:spcAft>
              <a:spcPct val="15000"/>
            </a:spcAft>
            <a:buChar char="•"/>
          </a:pPr>
          <a:r>
            <a:rPr lang="en-GB" sz="900" kern="1200">
              <a:solidFill>
                <a:srgbClr val="0C2C52"/>
              </a:solidFill>
            </a:rPr>
            <a:t>Scanning / Pentesting</a:t>
          </a:r>
        </a:p>
        <a:p>
          <a:pPr marL="57150" lvl="1" indent="-57150" algn="l" defTabSz="400050">
            <a:lnSpc>
              <a:spcPct val="90000"/>
            </a:lnSpc>
            <a:spcBef>
              <a:spcPct val="0"/>
            </a:spcBef>
            <a:spcAft>
              <a:spcPct val="15000"/>
            </a:spcAft>
            <a:buChar char="•"/>
          </a:pPr>
          <a:r>
            <a:rPr lang="en-GB" sz="900" kern="1200">
              <a:solidFill>
                <a:srgbClr val="0C2C52"/>
              </a:solidFill>
            </a:rPr>
            <a:t>Notice and Takedown</a:t>
          </a:r>
        </a:p>
        <a:p>
          <a:pPr marL="57150" lvl="1" indent="-57150" algn="l" defTabSz="400050">
            <a:lnSpc>
              <a:spcPct val="90000"/>
            </a:lnSpc>
            <a:spcBef>
              <a:spcPct val="0"/>
            </a:spcBef>
            <a:spcAft>
              <a:spcPct val="15000"/>
            </a:spcAft>
            <a:buChar char="•"/>
          </a:pPr>
          <a:r>
            <a:rPr lang="en-GB" sz="900" kern="1200">
              <a:solidFill>
                <a:srgbClr val="0C2C52"/>
              </a:solidFill>
            </a:rPr>
            <a:t>Rules for working with law enforcement</a:t>
          </a:r>
        </a:p>
        <a:p>
          <a:pPr marL="57150" lvl="1" indent="-57150" algn="l" defTabSz="400050">
            <a:lnSpc>
              <a:spcPct val="90000"/>
            </a:lnSpc>
            <a:spcBef>
              <a:spcPct val="0"/>
            </a:spcBef>
            <a:spcAft>
              <a:spcPct val="15000"/>
            </a:spcAft>
            <a:buChar char="•"/>
          </a:pPr>
          <a:r>
            <a:rPr lang="en-GB" sz="900" kern="1200">
              <a:solidFill>
                <a:srgbClr val="0C2C52"/>
              </a:solidFill>
            </a:rPr>
            <a:t>Information Sharing</a:t>
          </a:r>
        </a:p>
        <a:p>
          <a:pPr marL="57150" lvl="1" indent="-57150" algn="l" defTabSz="400050">
            <a:lnSpc>
              <a:spcPct val="90000"/>
            </a:lnSpc>
            <a:spcBef>
              <a:spcPct val="0"/>
            </a:spcBef>
            <a:spcAft>
              <a:spcPct val="15000"/>
            </a:spcAft>
            <a:buChar char="•"/>
          </a:pPr>
          <a:r>
            <a:rPr lang="en-GB" sz="900" kern="1200">
              <a:solidFill>
                <a:srgbClr val="0C2C52"/>
              </a:solidFill>
            </a:rPr>
            <a:t>Vulnerability Management / Vulnerability Disclosure Policy</a:t>
          </a:r>
        </a:p>
      </dsp:txBody>
      <dsp:txXfrm>
        <a:off x="4470396" y="433984"/>
        <a:ext cx="3967760" cy="1239925"/>
      </dsp:txXfrm>
    </dsp:sp>
    <dsp:sp modelId="{AE540B83-B584-4F42-BFBC-3FD272FEFAE8}">
      <dsp:nvSpPr>
        <dsp:cNvPr id="0" name=""/>
        <dsp:cNvSpPr/>
      </dsp:nvSpPr>
      <dsp:spPr>
        <a:xfrm>
          <a:off x="4305072" y="254884"/>
          <a:ext cx="867947" cy="1301921"/>
        </a:xfrm>
        <a:prstGeom prst="rect">
          <a:avLst/>
        </a:prstGeom>
        <a:blipFill rotWithShape="1">
          <a:blip xmlns:r="http://schemas.openxmlformats.org/officeDocument/2006/relationships" r:embed="rId3">
            <a:extLst>
              <a:ext uri="{96DAC541-7B7A-43D3-8B79-37D633B846F1}">
                <asvg:svgBlip xmlns:asvg="http://schemas.microsoft.com/office/drawing/2016/SVG/main" r:embed="rId4"/>
              </a:ext>
            </a:extLst>
          </a:blip>
          <a:srcRect/>
          <a:stretch>
            <a:fillRect l="-25000" r="-25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C469E3D-7DC5-DB48-BCD9-3D7E2D18C991}">
      <dsp:nvSpPr>
        <dsp:cNvPr id="0" name=""/>
        <dsp:cNvSpPr/>
      </dsp:nvSpPr>
      <dsp:spPr>
        <a:xfrm>
          <a:off x="166404" y="1994912"/>
          <a:ext cx="3967760" cy="1239925"/>
        </a:xfrm>
        <a:prstGeom prst="rect">
          <a:avLst/>
        </a:prstGeom>
        <a:solidFill>
          <a:schemeClr val="lt1">
            <a:alpha val="40000"/>
            <a:hueOff val="0"/>
            <a:satOff val="0"/>
            <a:lumOff val="0"/>
            <a:alphaOff val="0"/>
          </a:schemeClr>
        </a:solidFill>
        <a:ln w="6350" cap="flat" cmpd="sng" algn="ctr">
          <a:solidFill>
            <a:srgbClr val="0C2C52"/>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839843" tIns="45720" rIns="45720" bIns="45720" numCol="1" spcCol="1270" anchor="ctr" anchorCtr="0">
          <a:noAutofit/>
        </a:bodyPr>
        <a:lstStyle/>
        <a:p>
          <a:pPr marL="0" lvl="0" indent="0" algn="l" defTabSz="533400">
            <a:lnSpc>
              <a:spcPct val="90000"/>
            </a:lnSpc>
            <a:spcBef>
              <a:spcPct val="0"/>
            </a:spcBef>
            <a:spcAft>
              <a:spcPct val="35000"/>
            </a:spcAft>
            <a:buNone/>
          </a:pPr>
          <a:r>
            <a:rPr lang="en-GB" sz="1200" b="1" kern="1200" dirty="0">
              <a:solidFill>
                <a:srgbClr val="0C2C52"/>
              </a:solidFill>
            </a:rPr>
            <a:t>Prepare to recognise and handle legal notices</a:t>
          </a:r>
          <a:endParaRPr lang="en-GB" sz="1200" kern="1200" dirty="0">
            <a:solidFill>
              <a:srgbClr val="0C2C52"/>
            </a:solidFill>
          </a:endParaRPr>
        </a:p>
      </dsp:txBody>
      <dsp:txXfrm>
        <a:off x="166404" y="1994912"/>
        <a:ext cx="3967760" cy="1239925"/>
      </dsp:txXfrm>
    </dsp:sp>
    <dsp:sp modelId="{41E4D189-55EC-7A43-943D-C822A1D8702B}">
      <dsp:nvSpPr>
        <dsp:cNvPr id="0" name=""/>
        <dsp:cNvSpPr/>
      </dsp:nvSpPr>
      <dsp:spPr>
        <a:xfrm>
          <a:off x="1081" y="1815812"/>
          <a:ext cx="867947" cy="1301921"/>
        </a:xfrm>
        <a:prstGeom prst="rect">
          <a:avLst/>
        </a:prstGeom>
        <a:blipFill rotWithShape="1">
          <a:blip xmlns:r="http://schemas.openxmlformats.org/officeDocument/2006/relationships" r:embed="rId5">
            <a:extLst>
              <a:ext uri="{96DAC541-7B7A-43D3-8B79-37D633B846F1}">
                <asvg:svgBlip xmlns:asvg="http://schemas.microsoft.com/office/drawing/2016/SVG/main" r:embed="rId6"/>
              </a:ext>
            </a:extLst>
          </a:blip>
          <a:srcRect/>
          <a:stretch>
            <a:fillRect l="-25000" r="-25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8AF9D15-4088-4C4B-895A-878BCB1025E4}">
      <dsp:nvSpPr>
        <dsp:cNvPr id="0" name=""/>
        <dsp:cNvSpPr/>
      </dsp:nvSpPr>
      <dsp:spPr>
        <a:xfrm>
          <a:off x="4470396" y="1994912"/>
          <a:ext cx="3967760" cy="1239925"/>
        </a:xfrm>
        <a:prstGeom prst="rect">
          <a:avLst/>
        </a:prstGeom>
        <a:solidFill>
          <a:schemeClr val="lt1">
            <a:alpha val="40000"/>
            <a:hueOff val="0"/>
            <a:satOff val="0"/>
            <a:lumOff val="0"/>
            <a:alphaOff val="0"/>
          </a:schemeClr>
        </a:solidFill>
        <a:ln w="6350" cap="flat" cmpd="sng" algn="ctr">
          <a:solidFill>
            <a:srgbClr val="0C2C52"/>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839843" tIns="45720" rIns="45720" bIns="45720" numCol="1" spcCol="1270" anchor="ctr" anchorCtr="0">
          <a:noAutofit/>
        </a:bodyPr>
        <a:lstStyle/>
        <a:p>
          <a:pPr marL="0" lvl="0" indent="0" algn="l" defTabSz="533400">
            <a:lnSpc>
              <a:spcPct val="90000"/>
            </a:lnSpc>
            <a:spcBef>
              <a:spcPct val="0"/>
            </a:spcBef>
            <a:spcAft>
              <a:spcPct val="35000"/>
            </a:spcAft>
            <a:buNone/>
          </a:pPr>
          <a:r>
            <a:rPr lang="en-GB" sz="1200" b="1" kern="1200">
              <a:solidFill>
                <a:srgbClr val="0C2C52"/>
              </a:solidFill>
            </a:rPr>
            <a:t>Make sure policies &amp; procedures support working lawfully</a:t>
          </a:r>
          <a:endParaRPr lang="en-GB" sz="1200" kern="1200">
            <a:solidFill>
              <a:srgbClr val="0C2C52"/>
            </a:solidFill>
          </a:endParaRPr>
        </a:p>
      </dsp:txBody>
      <dsp:txXfrm>
        <a:off x="4470396" y="1994912"/>
        <a:ext cx="3967760" cy="1239925"/>
      </dsp:txXfrm>
    </dsp:sp>
    <dsp:sp modelId="{C7CC99B5-D187-C346-B7B5-76D995CA442B}">
      <dsp:nvSpPr>
        <dsp:cNvPr id="0" name=""/>
        <dsp:cNvSpPr/>
      </dsp:nvSpPr>
      <dsp:spPr>
        <a:xfrm>
          <a:off x="4305072" y="1815812"/>
          <a:ext cx="867947" cy="1301921"/>
        </a:xfrm>
        <a:prstGeom prst="rect">
          <a:avLst/>
        </a:prstGeom>
        <a:blipFill rotWithShape="1">
          <a:blip xmlns:r="http://schemas.openxmlformats.org/officeDocument/2006/relationships" r:embed="rId7">
            <a:extLst>
              <a:ext uri="{96DAC541-7B7A-43D3-8B79-37D633B846F1}">
                <asvg:svgBlip xmlns:asvg="http://schemas.microsoft.com/office/drawing/2016/SVG/main" r:embed="rId8"/>
              </a:ext>
            </a:extLst>
          </a:blip>
          <a:srcRect/>
          <a:stretch>
            <a:fillRect l="-25000" r="-25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244517B-6127-CF4C-8349-B4EDCE59D59D}">
      <dsp:nvSpPr>
        <dsp:cNvPr id="0" name=""/>
        <dsp:cNvSpPr/>
      </dsp:nvSpPr>
      <dsp:spPr>
        <a:xfrm>
          <a:off x="3172702" y="43621"/>
          <a:ext cx="2093833" cy="2093833"/>
        </a:xfrm>
        <a:prstGeom prst="ellipse">
          <a:avLst/>
        </a:prstGeom>
        <a:solidFill>
          <a:srgbClr val="0C2C52">
            <a:alpha val="50000"/>
          </a:srgb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rgbClr val="0C2C52"/>
              </a:solidFill>
            </a:rPr>
            <a:t>How to be a lawyer</a:t>
          </a:r>
          <a:endParaRPr lang="en-GB" sz="2000" kern="1200" dirty="0">
            <a:solidFill>
              <a:srgbClr val="0C2C52"/>
            </a:solidFill>
          </a:endParaRPr>
        </a:p>
      </dsp:txBody>
      <dsp:txXfrm>
        <a:off x="3451880" y="410042"/>
        <a:ext cx="1535477" cy="942224"/>
      </dsp:txXfrm>
    </dsp:sp>
    <dsp:sp modelId="{76E082C0-6FBD-1C4F-A616-5FD4E01C76DB}">
      <dsp:nvSpPr>
        <dsp:cNvPr id="0" name=""/>
        <dsp:cNvSpPr/>
      </dsp:nvSpPr>
      <dsp:spPr>
        <a:xfrm>
          <a:off x="3928227" y="1352267"/>
          <a:ext cx="2093833" cy="2093833"/>
        </a:xfrm>
        <a:prstGeom prst="ellipse">
          <a:avLst/>
        </a:prstGeom>
        <a:solidFill>
          <a:srgbClr val="1C4161">
            <a:alpha val="50000"/>
          </a:srgb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rgbClr val="0C2C52"/>
              </a:solidFill>
            </a:rPr>
            <a:t>All the laws in your country</a:t>
          </a:r>
          <a:endParaRPr lang="en-GB" sz="2000" kern="1200" dirty="0">
            <a:solidFill>
              <a:srgbClr val="0C2C52"/>
            </a:solidFill>
          </a:endParaRPr>
        </a:p>
      </dsp:txBody>
      <dsp:txXfrm>
        <a:off x="4568591" y="1893174"/>
        <a:ext cx="1256299" cy="1151608"/>
      </dsp:txXfrm>
    </dsp:sp>
    <dsp:sp modelId="{C46D9FF0-F7A7-A346-85F5-587A049E7A73}">
      <dsp:nvSpPr>
        <dsp:cNvPr id="0" name=""/>
        <dsp:cNvSpPr/>
      </dsp:nvSpPr>
      <dsp:spPr>
        <a:xfrm>
          <a:off x="2417177" y="1352267"/>
          <a:ext cx="2093833" cy="2093833"/>
        </a:xfrm>
        <a:prstGeom prst="ellipse">
          <a:avLst/>
        </a:prstGeom>
        <a:solidFill>
          <a:srgbClr val="0C2C52">
            <a:alpha val="50000"/>
          </a:srgb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rgbClr val="0C2C52"/>
              </a:solidFill>
            </a:rPr>
            <a:t>All the answers for every scenario </a:t>
          </a:r>
          <a:endParaRPr lang="en-GB" sz="2000" kern="1200" dirty="0">
            <a:solidFill>
              <a:srgbClr val="0C2C52"/>
            </a:solidFill>
          </a:endParaRPr>
        </a:p>
      </dsp:txBody>
      <dsp:txXfrm>
        <a:off x="2614346" y="1893174"/>
        <a:ext cx="1256299" cy="115160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C27CE51-A120-8747-9739-47016836401B}">
      <dsp:nvSpPr>
        <dsp:cNvPr id="0" name=""/>
        <dsp:cNvSpPr/>
      </dsp:nvSpPr>
      <dsp:spPr>
        <a:xfrm>
          <a:off x="1833929" y="1533732"/>
          <a:ext cx="1075315" cy="923031"/>
        </a:xfrm>
        <a:prstGeom prst="hexagon">
          <a:avLst>
            <a:gd name="adj" fmla="val 25000"/>
            <a:gd name="vf" fmla="val 115470"/>
          </a:avLst>
        </a:prstGeom>
        <a:solidFill>
          <a:srgbClr val="0C2C52"/>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12700" rIns="0" bIns="12700" numCol="1" spcCol="1270" anchor="ctr" anchorCtr="0">
          <a:noAutofit/>
        </a:bodyPr>
        <a:lstStyle/>
        <a:p>
          <a:pPr marL="0" lvl="0" indent="0" algn="ctr" defTabSz="444500">
            <a:lnSpc>
              <a:spcPct val="90000"/>
            </a:lnSpc>
            <a:spcBef>
              <a:spcPct val="0"/>
            </a:spcBef>
            <a:spcAft>
              <a:spcPct val="35000"/>
            </a:spcAft>
            <a:buNone/>
          </a:pPr>
          <a:r>
            <a:rPr lang="en-US" sz="1000" kern="1200"/>
            <a:t>CSIRTs and the Law</a:t>
          </a:r>
          <a:endParaRPr lang="en-GB" sz="1000" kern="1200"/>
        </a:p>
      </dsp:txBody>
      <dsp:txXfrm>
        <a:off x="2000458" y="1676677"/>
        <a:ext cx="742257" cy="637141"/>
      </dsp:txXfrm>
    </dsp:sp>
    <dsp:sp modelId="{2DD6E4D3-5F23-7440-B08A-F852A57F5F98}">
      <dsp:nvSpPr>
        <dsp:cNvPr id="0" name=""/>
        <dsp:cNvSpPr/>
      </dsp:nvSpPr>
      <dsp:spPr>
        <a:xfrm>
          <a:off x="1859752" y="1946566"/>
          <a:ext cx="125144" cy="108181"/>
        </a:xfrm>
        <a:prstGeom prst="hexagon">
          <a:avLst>
            <a:gd name="adj" fmla="val 25000"/>
            <a:gd name="vf" fmla="val 115470"/>
          </a:avLst>
        </a:prstGeom>
        <a:solidFill>
          <a:schemeClr val="lt2">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91595CD5-5A4E-A440-BA45-09E051DA3C67}">
      <dsp:nvSpPr>
        <dsp:cNvPr id="0" name=""/>
        <dsp:cNvSpPr/>
      </dsp:nvSpPr>
      <dsp:spPr>
        <a:xfrm>
          <a:off x="908919" y="1023535"/>
          <a:ext cx="1075315" cy="923031"/>
        </a:xfrm>
        <a:prstGeom prst="hexagon">
          <a:avLst>
            <a:gd name="adj" fmla="val 25000"/>
            <a:gd name="vf" fmla="val 115470"/>
          </a:avLst>
        </a:prstGeom>
        <a:blipFill rotWithShape="1">
          <a:blip xmlns:r="http://schemas.openxmlformats.org/officeDocument/2006/relationships" r:embed="rId1">
            <a:extLst>
              <a:ext uri="{28A0092B-C50C-407E-A947-70E740481C1C}">
                <a14:useLocalDpi xmlns:a14="http://schemas.microsoft.com/office/drawing/2010/main" val="0"/>
              </a:ext>
            </a:extLst>
          </a:blip>
          <a:srcRect/>
          <a:stretch>
            <a:fillRect t="-8000" b="-8000"/>
          </a:stretch>
        </a:blip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2EEFFB4D-6C22-374F-81B2-531DE6929E12}">
      <dsp:nvSpPr>
        <dsp:cNvPr id="0" name=""/>
        <dsp:cNvSpPr/>
      </dsp:nvSpPr>
      <dsp:spPr>
        <a:xfrm>
          <a:off x="1645219" y="1824077"/>
          <a:ext cx="125144" cy="108181"/>
        </a:xfrm>
        <a:prstGeom prst="hexagon">
          <a:avLst>
            <a:gd name="adj" fmla="val 25000"/>
            <a:gd name="vf" fmla="val 115470"/>
          </a:avLst>
        </a:prstGeom>
        <a:solidFill>
          <a:schemeClr val="lt2">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1B5D11B5-15A2-6F4A-B6BA-824BFEAB7710}">
      <dsp:nvSpPr>
        <dsp:cNvPr id="0" name=""/>
        <dsp:cNvSpPr/>
      </dsp:nvSpPr>
      <dsp:spPr>
        <a:xfrm>
          <a:off x="2758938" y="1020743"/>
          <a:ext cx="1075315" cy="923031"/>
        </a:xfrm>
        <a:prstGeom prst="hexagon">
          <a:avLst>
            <a:gd name="adj" fmla="val 25000"/>
            <a:gd name="vf" fmla="val 115470"/>
          </a:avLst>
        </a:prstGeom>
        <a:solidFill>
          <a:srgbClr val="0C2C52"/>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12700" rIns="0" bIns="12700" numCol="1" spcCol="1270" anchor="ctr" anchorCtr="0">
          <a:noAutofit/>
        </a:bodyPr>
        <a:lstStyle/>
        <a:p>
          <a:pPr marL="0" lvl="0" indent="0" algn="ctr" defTabSz="444500">
            <a:lnSpc>
              <a:spcPct val="90000"/>
            </a:lnSpc>
            <a:spcBef>
              <a:spcPct val="0"/>
            </a:spcBef>
            <a:spcAft>
              <a:spcPct val="35000"/>
            </a:spcAft>
            <a:buNone/>
          </a:pPr>
          <a:r>
            <a:rPr lang="en-US" sz="1000" kern="1200"/>
            <a:t>Logging</a:t>
          </a:r>
          <a:endParaRPr lang="en-GB" sz="1000" kern="1200"/>
        </a:p>
      </dsp:txBody>
      <dsp:txXfrm>
        <a:off x="2925467" y="1163688"/>
        <a:ext cx="742257" cy="637141"/>
      </dsp:txXfrm>
    </dsp:sp>
    <dsp:sp modelId="{4214D6F9-9B22-2348-9222-545064E80956}">
      <dsp:nvSpPr>
        <dsp:cNvPr id="0" name=""/>
        <dsp:cNvSpPr/>
      </dsp:nvSpPr>
      <dsp:spPr>
        <a:xfrm>
          <a:off x="3499210" y="1819192"/>
          <a:ext cx="125144" cy="108181"/>
        </a:xfrm>
        <a:prstGeom prst="hexagon">
          <a:avLst>
            <a:gd name="adj" fmla="val 25000"/>
            <a:gd name="vf" fmla="val 115470"/>
          </a:avLst>
        </a:prstGeom>
        <a:solidFill>
          <a:schemeClr val="lt2">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78BFB3B2-7C8D-0340-87EB-5A7032345818}">
      <dsp:nvSpPr>
        <dsp:cNvPr id="0" name=""/>
        <dsp:cNvSpPr/>
      </dsp:nvSpPr>
      <dsp:spPr>
        <a:xfrm>
          <a:off x="3684609" y="1531987"/>
          <a:ext cx="1075315" cy="923031"/>
        </a:xfrm>
        <a:prstGeom prst="hexagon">
          <a:avLst>
            <a:gd name="adj" fmla="val 25000"/>
            <a:gd name="vf" fmla="val 115470"/>
          </a:avLst>
        </a:prstGeom>
        <a:blipFill rotWithShape="1">
          <a:blip xmlns:r="http://schemas.openxmlformats.org/officeDocument/2006/relationships" r:embed="rId2">
            <a:extLst>
              <a:ext uri="{28A0092B-C50C-407E-A947-70E740481C1C}">
                <a14:useLocalDpi xmlns:a14="http://schemas.microsoft.com/office/drawing/2010/main" val="0"/>
              </a:ext>
            </a:extLst>
          </a:blip>
          <a:srcRect/>
          <a:stretch>
            <a:fillRect t="-8000" b="-8000"/>
          </a:stretch>
        </a:blip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FC5B91FD-573E-FF45-895D-53C7EA97D6A0}">
      <dsp:nvSpPr>
        <dsp:cNvPr id="0" name=""/>
        <dsp:cNvSpPr/>
      </dsp:nvSpPr>
      <dsp:spPr>
        <a:xfrm>
          <a:off x="3710433" y="1942728"/>
          <a:ext cx="125144" cy="108181"/>
        </a:xfrm>
        <a:prstGeom prst="hexagon">
          <a:avLst>
            <a:gd name="adj" fmla="val 25000"/>
            <a:gd name="vf" fmla="val 115470"/>
          </a:avLst>
        </a:prstGeom>
        <a:solidFill>
          <a:schemeClr val="lt2">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5C7BEAA9-F91E-7146-835A-FB5567BCF0B6}">
      <dsp:nvSpPr>
        <dsp:cNvPr id="0" name=""/>
        <dsp:cNvSpPr/>
      </dsp:nvSpPr>
      <dsp:spPr>
        <a:xfrm>
          <a:off x="1833929" y="513338"/>
          <a:ext cx="1075315" cy="923031"/>
        </a:xfrm>
        <a:prstGeom prst="hexagon">
          <a:avLst>
            <a:gd name="adj" fmla="val 25000"/>
            <a:gd name="vf" fmla="val 115470"/>
          </a:avLst>
        </a:prstGeom>
        <a:solidFill>
          <a:srgbClr val="0C2C52"/>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12700" rIns="0" bIns="12700" numCol="1" spcCol="1270" anchor="ctr" anchorCtr="0">
          <a:noAutofit/>
        </a:bodyPr>
        <a:lstStyle/>
        <a:p>
          <a:pPr marL="0" lvl="0" indent="0" algn="ctr" defTabSz="444500">
            <a:lnSpc>
              <a:spcPct val="90000"/>
            </a:lnSpc>
            <a:spcBef>
              <a:spcPct val="0"/>
            </a:spcBef>
            <a:spcAft>
              <a:spcPct val="35000"/>
            </a:spcAft>
            <a:buNone/>
          </a:pPr>
          <a:r>
            <a:rPr lang="en-US" sz="1000" kern="1200"/>
            <a:t>Looking at Content</a:t>
          </a:r>
          <a:endParaRPr lang="en-GB" sz="1000" kern="1200"/>
        </a:p>
      </dsp:txBody>
      <dsp:txXfrm>
        <a:off x="2000458" y="656283"/>
        <a:ext cx="742257" cy="637141"/>
      </dsp:txXfrm>
    </dsp:sp>
    <dsp:sp modelId="{558462AB-90A6-9846-8856-2541EE907122}">
      <dsp:nvSpPr>
        <dsp:cNvPr id="0" name=""/>
        <dsp:cNvSpPr/>
      </dsp:nvSpPr>
      <dsp:spPr>
        <a:xfrm>
          <a:off x="2565593" y="525901"/>
          <a:ext cx="125144" cy="108181"/>
        </a:xfrm>
        <a:prstGeom prst="hexagon">
          <a:avLst>
            <a:gd name="adj" fmla="val 25000"/>
            <a:gd name="vf" fmla="val 115470"/>
          </a:avLst>
        </a:prstGeom>
        <a:solidFill>
          <a:schemeClr val="lt2">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307259D9-3029-CD45-8A72-3CC0FC5D02E0}">
      <dsp:nvSpPr>
        <dsp:cNvPr id="0" name=""/>
        <dsp:cNvSpPr/>
      </dsp:nvSpPr>
      <dsp:spPr>
        <a:xfrm>
          <a:off x="2758938" y="0"/>
          <a:ext cx="1075315" cy="923031"/>
        </a:xfrm>
        <a:prstGeom prst="hexagon">
          <a:avLst>
            <a:gd name="adj" fmla="val 25000"/>
            <a:gd name="vf" fmla="val 115470"/>
          </a:avLst>
        </a:prstGeom>
        <a:blipFill rotWithShape="1">
          <a:blip xmlns:r="http://schemas.openxmlformats.org/officeDocument/2006/relationships" r:embed="rId3">
            <a:extLst>
              <a:ext uri="{28A0092B-C50C-407E-A947-70E740481C1C}">
                <a14:useLocalDpi xmlns:a14="http://schemas.microsoft.com/office/drawing/2010/main" val="0"/>
              </a:ext>
            </a:extLst>
          </a:blip>
          <a:srcRect/>
          <a:stretch>
            <a:fillRect t="-8000" b="-8000"/>
          </a:stretch>
        </a:blip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08087BE1-D249-294F-AD6A-7ABB64462EF7}">
      <dsp:nvSpPr>
        <dsp:cNvPr id="0" name=""/>
        <dsp:cNvSpPr/>
      </dsp:nvSpPr>
      <dsp:spPr>
        <a:xfrm>
          <a:off x="2790059" y="408995"/>
          <a:ext cx="125144" cy="108181"/>
        </a:xfrm>
        <a:prstGeom prst="hexagon">
          <a:avLst>
            <a:gd name="adj" fmla="val 25000"/>
            <a:gd name="vf" fmla="val 115470"/>
          </a:avLst>
        </a:prstGeom>
        <a:solidFill>
          <a:schemeClr val="lt2">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C72E1380-30C1-F142-A49C-C78F0579B917}">
      <dsp:nvSpPr>
        <dsp:cNvPr id="0" name=""/>
        <dsp:cNvSpPr/>
      </dsp:nvSpPr>
      <dsp:spPr>
        <a:xfrm>
          <a:off x="3684609" y="511244"/>
          <a:ext cx="1075315" cy="923031"/>
        </a:xfrm>
        <a:prstGeom prst="hexagon">
          <a:avLst>
            <a:gd name="adj" fmla="val 25000"/>
            <a:gd name="vf" fmla="val 115470"/>
          </a:avLst>
        </a:prstGeom>
        <a:solidFill>
          <a:srgbClr val="0C2C52"/>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12700" rIns="0" bIns="12700" numCol="1" spcCol="1270" anchor="ctr" anchorCtr="0">
          <a:noAutofit/>
        </a:bodyPr>
        <a:lstStyle/>
        <a:p>
          <a:pPr marL="0" lvl="0" indent="0" algn="ctr" defTabSz="444500">
            <a:lnSpc>
              <a:spcPct val="90000"/>
            </a:lnSpc>
            <a:spcBef>
              <a:spcPct val="0"/>
            </a:spcBef>
            <a:spcAft>
              <a:spcPct val="35000"/>
            </a:spcAft>
            <a:buNone/>
          </a:pPr>
          <a:r>
            <a:rPr lang="en-US" sz="1000" kern="1200"/>
            <a:t>Scanning for Vulnerabilities</a:t>
          </a:r>
          <a:endParaRPr lang="en-GB" sz="1000" kern="1200"/>
        </a:p>
      </dsp:txBody>
      <dsp:txXfrm>
        <a:off x="3851138" y="654189"/>
        <a:ext cx="742257" cy="637141"/>
      </dsp:txXfrm>
    </dsp:sp>
    <dsp:sp modelId="{0BCA0DC2-537B-244F-A632-2B6A4A704895}">
      <dsp:nvSpPr>
        <dsp:cNvPr id="0" name=""/>
        <dsp:cNvSpPr/>
      </dsp:nvSpPr>
      <dsp:spPr>
        <a:xfrm>
          <a:off x="4614254" y="920239"/>
          <a:ext cx="125144" cy="108181"/>
        </a:xfrm>
        <a:prstGeom prst="hexagon">
          <a:avLst>
            <a:gd name="adj" fmla="val 25000"/>
            <a:gd name="vf" fmla="val 115470"/>
          </a:avLst>
        </a:prstGeom>
        <a:solidFill>
          <a:schemeClr val="lt2">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B8511175-A29A-2F4E-9A44-762FBDC31C41}">
      <dsp:nvSpPr>
        <dsp:cNvPr id="0" name=""/>
        <dsp:cNvSpPr/>
      </dsp:nvSpPr>
      <dsp:spPr>
        <a:xfrm>
          <a:off x="4609619" y="1030165"/>
          <a:ext cx="1075315" cy="923031"/>
        </a:xfrm>
        <a:prstGeom prst="hexagon">
          <a:avLst>
            <a:gd name="adj" fmla="val 25000"/>
            <a:gd name="vf" fmla="val 115470"/>
          </a:avLst>
        </a:prstGeom>
        <a:blipFill rotWithShape="1">
          <a:blip xmlns:r="http://schemas.openxmlformats.org/officeDocument/2006/relationships" r:embed="rId4">
            <a:extLst>
              <a:ext uri="{28A0092B-C50C-407E-A947-70E740481C1C}">
                <a14:useLocalDpi xmlns:a14="http://schemas.microsoft.com/office/drawing/2010/main" val="0"/>
              </a:ext>
            </a:extLst>
          </a:blip>
          <a:srcRect/>
          <a:stretch>
            <a:fillRect t="-8000" b="-8000"/>
          </a:stretch>
        </a:blip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83F5DFD5-2EE1-2948-B10C-76563C3889E1}">
      <dsp:nvSpPr>
        <dsp:cNvPr id="0" name=""/>
        <dsp:cNvSpPr/>
      </dsp:nvSpPr>
      <dsp:spPr>
        <a:xfrm>
          <a:off x="4818855" y="1046916"/>
          <a:ext cx="125144" cy="108181"/>
        </a:xfrm>
        <a:prstGeom prst="hexagon">
          <a:avLst>
            <a:gd name="adj" fmla="val 25000"/>
            <a:gd name="vf" fmla="val 115470"/>
          </a:avLst>
        </a:prstGeom>
        <a:solidFill>
          <a:schemeClr val="lt2">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859AA242-A616-F146-8DB7-1718FDB24853}">
      <dsp:nvSpPr>
        <dsp:cNvPr id="0" name=""/>
        <dsp:cNvSpPr/>
      </dsp:nvSpPr>
      <dsp:spPr>
        <a:xfrm>
          <a:off x="4609619" y="9771"/>
          <a:ext cx="1075315" cy="923031"/>
        </a:xfrm>
        <a:prstGeom prst="hexagon">
          <a:avLst>
            <a:gd name="adj" fmla="val 25000"/>
            <a:gd name="vf" fmla="val 115470"/>
          </a:avLst>
        </a:prstGeom>
        <a:solidFill>
          <a:srgbClr val="0C2C52"/>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12700" rIns="0" bIns="12700" numCol="1" spcCol="1270" anchor="ctr" anchorCtr="0">
          <a:noAutofit/>
        </a:bodyPr>
        <a:lstStyle/>
        <a:p>
          <a:pPr marL="0" lvl="0" indent="0" algn="ctr" defTabSz="444500">
            <a:lnSpc>
              <a:spcPct val="90000"/>
            </a:lnSpc>
            <a:spcBef>
              <a:spcPct val="0"/>
            </a:spcBef>
            <a:spcAft>
              <a:spcPct val="35000"/>
            </a:spcAft>
            <a:buNone/>
          </a:pPr>
          <a:r>
            <a:rPr lang="en-US" sz="1000" kern="1200" dirty="0"/>
            <a:t>Takedown Requests</a:t>
          </a:r>
          <a:endParaRPr lang="en-GB" sz="1000" kern="1200" dirty="0"/>
        </a:p>
      </dsp:txBody>
      <dsp:txXfrm>
        <a:off x="4776148" y="152716"/>
        <a:ext cx="742257" cy="637141"/>
      </dsp:txXfrm>
    </dsp:sp>
    <dsp:sp modelId="{18AF7BCA-BBBD-254A-B7B8-F5E6ED998E55}">
      <dsp:nvSpPr>
        <dsp:cNvPr id="0" name=""/>
        <dsp:cNvSpPr/>
      </dsp:nvSpPr>
      <dsp:spPr>
        <a:xfrm>
          <a:off x="5539263" y="423652"/>
          <a:ext cx="125144" cy="108181"/>
        </a:xfrm>
        <a:prstGeom prst="hexagon">
          <a:avLst>
            <a:gd name="adj" fmla="val 25000"/>
            <a:gd name="vf" fmla="val 115470"/>
          </a:avLst>
        </a:prstGeom>
        <a:solidFill>
          <a:schemeClr val="lt2">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7B840590-5B98-B345-AD37-321FF204ACC0}">
      <dsp:nvSpPr>
        <dsp:cNvPr id="0" name=""/>
        <dsp:cNvSpPr/>
      </dsp:nvSpPr>
      <dsp:spPr>
        <a:xfrm>
          <a:off x="5534628" y="524854"/>
          <a:ext cx="1075315" cy="923031"/>
        </a:xfrm>
        <a:prstGeom prst="hexagon">
          <a:avLst>
            <a:gd name="adj" fmla="val 25000"/>
            <a:gd name="vf" fmla="val 115470"/>
          </a:avLst>
        </a:prstGeom>
        <a:blipFill rotWithShape="1">
          <a:blip xmlns:r="http://schemas.openxmlformats.org/officeDocument/2006/relationships" r:embed="rId5">
            <a:extLst>
              <a:ext uri="{28A0092B-C50C-407E-A947-70E740481C1C}">
                <a14:useLocalDpi xmlns:a14="http://schemas.microsoft.com/office/drawing/2010/main" val="0"/>
              </a:ext>
            </a:extLst>
          </a:blip>
          <a:srcRect/>
          <a:stretch>
            <a:fillRect t="-8000" b="-8000"/>
          </a:stretch>
        </a:blip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4BF9CDE4-0ED2-9243-9B90-A070DBC7EBE9}">
      <dsp:nvSpPr>
        <dsp:cNvPr id="0" name=""/>
        <dsp:cNvSpPr/>
      </dsp:nvSpPr>
      <dsp:spPr>
        <a:xfrm>
          <a:off x="5749162" y="545443"/>
          <a:ext cx="125144" cy="108181"/>
        </a:xfrm>
        <a:prstGeom prst="hexagon">
          <a:avLst>
            <a:gd name="adj" fmla="val 25000"/>
            <a:gd name="vf" fmla="val 115470"/>
          </a:avLst>
        </a:prstGeom>
        <a:solidFill>
          <a:schemeClr val="lt2">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3F7FB3CC-2D77-B848-9117-5DEE4763962F}">
      <dsp:nvSpPr>
        <dsp:cNvPr id="0" name=""/>
        <dsp:cNvSpPr/>
      </dsp:nvSpPr>
      <dsp:spPr>
        <a:xfrm>
          <a:off x="5534628" y="1543853"/>
          <a:ext cx="1075315" cy="923031"/>
        </a:xfrm>
        <a:prstGeom prst="hexagon">
          <a:avLst>
            <a:gd name="adj" fmla="val 25000"/>
            <a:gd name="vf" fmla="val 115470"/>
          </a:avLst>
        </a:prstGeom>
        <a:solidFill>
          <a:srgbClr val="0C2C52"/>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12700" rIns="0" bIns="12700" numCol="1" spcCol="1270" anchor="ctr" anchorCtr="0">
          <a:noAutofit/>
        </a:bodyPr>
        <a:lstStyle/>
        <a:p>
          <a:pPr marL="0" lvl="0" indent="0" algn="ctr" defTabSz="444500">
            <a:lnSpc>
              <a:spcPct val="90000"/>
            </a:lnSpc>
            <a:spcBef>
              <a:spcPct val="0"/>
            </a:spcBef>
            <a:spcAft>
              <a:spcPct val="35000"/>
            </a:spcAft>
            <a:buNone/>
          </a:pPr>
          <a:r>
            <a:rPr lang="en-US" sz="1000" kern="1200"/>
            <a:t>Working with Law Enforcement</a:t>
          </a:r>
          <a:endParaRPr lang="en-GB" sz="1000" kern="1200"/>
        </a:p>
      </dsp:txBody>
      <dsp:txXfrm>
        <a:off x="5701157" y="1686798"/>
        <a:ext cx="742257" cy="637141"/>
      </dsp:txXfrm>
    </dsp:sp>
    <dsp:sp modelId="{887D5798-44FF-BD49-B6AE-E71DACFE0FAD}">
      <dsp:nvSpPr>
        <dsp:cNvPr id="0" name=""/>
        <dsp:cNvSpPr/>
      </dsp:nvSpPr>
      <dsp:spPr>
        <a:xfrm>
          <a:off x="5747837" y="2352421"/>
          <a:ext cx="125144" cy="108181"/>
        </a:xfrm>
        <a:prstGeom prst="hexagon">
          <a:avLst>
            <a:gd name="adj" fmla="val 25000"/>
            <a:gd name="vf" fmla="val 115470"/>
          </a:avLst>
        </a:prstGeom>
        <a:solidFill>
          <a:schemeClr val="lt2">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BC954B38-0739-F142-A593-99B2EDEDF7E0}">
      <dsp:nvSpPr>
        <dsp:cNvPr id="0" name=""/>
        <dsp:cNvSpPr/>
      </dsp:nvSpPr>
      <dsp:spPr>
        <a:xfrm>
          <a:off x="4609619" y="2049164"/>
          <a:ext cx="1075315" cy="923031"/>
        </a:xfrm>
        <a:prstGeom prst="hexagon">
          <a:avLst>
            <a:gd name="adj" fmla="val 25000"/>
            <a:gd name="vf" fmla="val 115470"/>
          </a:avLst>
        </a:prstGeom>
        <a:blipFill rotWithShape="1">
          <a:blip xmlns:r="http://schemas.openxmlformats.org/officeDocument/2006/relationships" r:embed="rId6">
            <a:extLst>
              <a:ext uri="{28A0092B-C50C-407E-A947-70E740481C1C}">
                <a14:useLocalDpi xmlns:a14="http://schemas.microsoft.com/office/drawing/2010/main" val="0"/>
              </a:ext>
            </a:extLst>
          </a:blip>
          <a:srcRect/>
          <a:stretch>
            <a:fillRect t="-8000" b="-8000"/>
          </a:stretch>
        </a:blip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04C970BE-76BB-184F-AEC7-3DA658CCAF74}">
      <dsp:nvSpPr>
        <dsp:cNvPr id="0" name=""/>
        <dsp:cNvSpPr/>
      </dsp:nvSpPr>
      <dsp:spPr>
        <a:xfrm>
          <a:off x="5548533" y="2454321"/>
          <a:ext cx="125144" cy="108181"/>
        </a:xfrm>
        <a:prstGeom prst="hexagon">
          <a:avLst>
            <a:gd name="adj" fmla="val 25000"/>
            <a:gd name="vf" fmla="val 115470"/>
          </a:avLst>
        </a:prstGeom>
        <a:solidFill>
          <a:schemeClr val="lt2">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87A14A5F-62CB-1F4C-B042-C2F8FC44E32C}">
      <dsp:nvSpPr>
        <dsp:cNvPr id="0" name=""/>
        <dsp:cNvSpPr/>
      </dsp:nvSpPr>
      <dsp:spPr>
        <a:xfrm>
          <a:off x="2758276" y="2043581"/>
          <a:ext cx="1075315" cy="923031"/>
        </a:xfrm>
        <a:prstGeom prst="hexagon">
          <a:avLst>
            <a:gd name="adj" fmla="val 25000"/>
            <a:gd name="vf" fmla="val 115470"/>
          </a:avLst>
        </a:prstGeom>
        <a:solidFill>
          <a:srgbClr val="0C2C52"/>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12700" rIns="0" bIns="12700" numCol="1" spcCol="1270" anchor="ctr" anchorCtr="0">
          <a:noAutofit/>
        </a:bodyPr>
        <a:lstStyle/>
        <a:p>
          <a:pPr marL="0" lvl="0" indent="0" algn="ctr" defTabSz="444500">
            <a:lnSpc>
              <a:spcPct val="90000"/>
            </a:lnSpc>
            <a:spcBef>
              <a:spcPct val="0"/>
            </a:spcBef>
            <a:spcAft>
              <a:spcPct val="35000"/>
            </a:spcAft>
            <a:buNone/>
          </a:pPr>
          <a:r>
            <a:rPr lang="en-US" sz="1000" kern="1200"/>
            <a:t>Working with Others</a:t>
          </a:r>
          <a:endParaRPr lang="en-GB" sz="1000" kern="1200"/>
        </a:p>
      </dsp:txBody>
      <dsp:txXfrm>
        <a:off x="2924805" y="2186526"/>
        <a:ext cx="742257" cy="637141"/>
      </dsp:txXfrm>
    </dsp:sp>
    <dsp:sp modelId="{DB41CB74-D70B-4143-8BB8-0974281A06D8}">
      <dsp:nvSpPr>
        <dsp:cNvPr id="0" name=""/>
        <dsp:cNvSpPr/>
      </dsp:nvSpPr>
      <dsp:spPr>
        <a:xfrm>
          <a:off x="2789396" y="2452576"/>
          <a:ext cx="125144" cy="108181"/>
        </a:xfrm>
        <a:prstGeom prst="hexagon">
          <a:avLst>
            <a:gd name="adj" fmla="val 25000"/>
            <a:gd name="vf" fmla="val 115470"/>
          </a:avLst>
        </a:prstGeom>
        <a:solidFill>
          <a:schemeClr val="lt2">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B80D8BB8-560B-7349-A25F-2A72AFA7558F}">
      <dsp:nvSpPr>
        <dsp:cNvPr id="0" name=""/>
        <dsp:cNvSpPr/>
      </dsp:nvSpPr>
      <dsp:spPr>
        <a:xfrm>
          <a:off x="1833266" y="2556570"/>
          <a:ext cx="1075315" cy="923031"/>
        </a:xfrm>
        <a:prstGeom prst="hexagon">
          <a:avLst>
            <a:gd name="adj" fmla="val 25000"/>
            <a:gd name="vf" fmla="val 115470"/>
          </a:avLst>
        </a:prstGeom>
        <a:blipFill rotWithShape="1">
          <a:blip xmlns:r="http://schemas.openxmlformats.org/officeDocument/2006/relationships" r:embed="rId7">
            <a:extLst>
              <a:ext uri="{28A0092B-C50C-407E-A947-70E740481C1C}">
                <a14:useLocalDpi xmlns:a14="http://schemas.microsoft.com/office/drawing/2010/main" val="0"/>
              </a:ext>
            </a:extLst>
          </a:blip>
          <a:srcRect/>
          <a:stretch>
            <a:fillRect t="-8000" b="-8000"/>
          </a:stretch>
        </a:blip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D5A8D168-85FF-FE4C-9C68-1EEFFFEDF29B}">
      <dsp:nvSpPr>
        <dsp:cNvPr id="0" name=""/>
        <dsp:cNvSpPr/>
      </dsp:nvSpPr>
      <dsp:spPr>
        <a:xfrm>
          <a:off x="2564931" y="2569482"/>
          <a:ext cx="125144" cy="108181"/>
        </a:xfrm>
        <a:prstGeom prst="hexagon">
          <a:avLst>
            <a:gd name="adj" fmla="val 25000"/>
            <a:gd name="vf" fmla="val 115470"/>
          </a:avLst>
        </a:prstGeom>
        <a:solidFill>
          <a:schemeClr val="lt2">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04FDF2E2-8614-2941-A57D-C349C3BCFF08}">
      <dsp:nvSpPr>
        <dsp:cNvPr id="0" name=""/>
        <dsp:cNvSpPr/>
      </dsp:nvSpPr>
      <dsp:spPr>
        <a:xfrm>
          <a:off x="6455003" y="2061029"/>
          <a:ext cx="1075315" cy="923031"/>
        </a:xfrm>
        <a:prstGeom prst="hexagon">
          <a:avLst>
            <a:gd name="adj" fmla="val 25000"/>
            <a:gd name="vf" fmla="val 115470"/>
          </a:avLst>
        </a:prstGeom>
        <a:solidFill>
          <a:srgbClr val="0C2C52"/>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12700" rIns="0" bIns="12700" numCol="1" spcCol="1270" anchor="ctr" anchorCtr="0">
          <a:noAutofit/>
        </a:bodyPr>
        <a:lstStyle/>
        <a:p>
          <a:pPr marL="0" lvl="0" indent="0" algn="ctr" defTabSz="444500">
            <a:lnSpc>
              <a:spcPct val="90000"/>
            </a:lnSpc>
            <a:spcBef>
              <a:spcPct val="0"/>
            </a:spcBef>
            <a:spcAft>
              <a:spcPct val="35000"/>
            </a:spcAft>
            <a:buNone/>
          </a:pPr>
          <a:r>
            <a:rPr lang="en-US" sz="1000" kern="1200"/>
            <a:t>Managing Vulnerabilities</a:t>
          </a:r>
          <a:endParaRPr lang="en-GB" sz="1000" kern="1200"/>
        </a:p>
      </dsp:txBody>
      <dsp:txXfrm>
        <a:off x="6621532" y="2203974"/>
        <a:ext cx="742257" cy="637141"/>
      </dsp:txXfrm>
    </dsp:sp>
    <dsp:sp modelId="{5F0C4FF7-6295-784E-A598-5659FF087B69}">
      <dsp:nvSpPr>
        <dsp:cNvPr id="0" name=""/>
        <dsp:cNvSpPr/>
      </dsp:nvSpPr>
      <dsp:spPr>
        <a:xfrm>
          <a:off x="6668212" y="2869598"/>
          <a:ext cx="125144" cy="108181"/>
        </a:xfrm>
        <a:prstGeom prst="hexagon">
          <a:avLst>
            <a:gd name="adj" fmla="val 25000"/>
            <a:gd name="vf" fmla="val 115470"/>
          </a:avLst>
        </a:prstGeom>
        <a:solidFill>
          <a:schemeClr val="lt2">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2200416F-3BFA-5042-8E81-8507D4DE4AA7}">
      <dsp:nvSpPr>
        <dsp:cNvPr id="0" name=""/>
        <dsp:cNvSpPr/>
      </dsp:nvSpPr>
      <dsp:spPr>
        <a:xfrm>
          <a:off x="5529993" y="2566690"/>
          <a:ext cx="1075315" cy="923031"/>
        </a:xfrm>
        <a:prstGeom prst="hexagon">
          <a:avLst>
            <a:gd name="adj" fmla="val 25000"/>
            <a:gd name="vf" fmla="val 115470"/>
          </a:avLst>
        </a:prstGeom>
        <a:blipFill rotWithShape="1">
          <a:blip xmlns:r="http://schemas.openxmlformats.org/officeDocument/2006/relationships" r:embed="rId8">
            <a:extLst>
              <a:ext uri="{28A0092B-C50C-407E-A947-70E740481C1C}">
                <a14:useLocalDpi xmlns:a14="http://schemas.microsoft.com/office/drawing/2010/main" val="0"/>
              </a:ext>
            </a:extLst>
          </a:blip>
          <a:srcRect/>
          <a:stretch>
            <a:fillRect t="-8000" b="-8000"/>
          </a:stretch>
        </a:blip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07D7EF48-5182-3C4E-A909-946721435F6D}">
      <dsp:nvSpPr>
        <dsp:cNvPr id="0" name=""/>
        <dsp:cNvSpPr/>
      </dsp:nvSpPr>
      <dsp:spPr>
        <a:xfrm>
          <a:off x="6468908" y="2971847"/>
          <a:ext cx="125144" cy="108181"/>
        </a:xfrm>
        <a:prstGeom prst="hexagon">
          <a:avLst>
            <a:gd name="adj" fmla="val 25000"/>
            <a:gd name="vf" fmla="val 115470"/>
          </a:avLst>
        </a:prstGeom>
        <a:solidFill>
          <a:schemeClr val="lt2">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10CB16F-294D-7B43-80B4-32A6B1F044AA}">
      <dsp:nvSpPr>
        <dsp:cNvPr id="0" name=""/>
        <dsp:cNvSpPr/>
      </dsp:nvSpPr>
      <dsp:spPr>
        <a:xfrm rot="10800000">
          <a:off x="1821931" y="2255"/>
          <a:ext cx="6259825" cy="980832"/>
        </a:xfrm>
        <a:prstGeom prst="homePlate">
          <a:avLst/>
        </a:prstGeom>
        <a:solidFill>
          <a:srgbClr val="0C2C52"/>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32520" tIns="102870" rIns="192024"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What do we consider to be a “cyber” crime?</a:t>
          </a:r>
          <a:endParaRPr lang="en-GB" sz="2700" kern="1200" dirty="0"/>
        </a:p>
      </dsp:txBody>
      <dsp:txXfrm rot="10800000">
        <a:off x="2067139" y="2255"/>
        <a:ext cx="6014617" cy="980832"/>
      </dsp:txXfrm>
    </dsp:sp>
    <dsp:sp modelId="{F5E41247-5085-3043-9347-42E315EE0257}">
      <dsp:nvSpPr>
        <dsp:cNvPr id="0" name=""/>
        <dsp:cNvSpPr/>
      </dsp:nvSpPr>
      <dsp:spPr>
        <a:xfrm>
          <a:off x="1331514" y="2255"/>
          <a:ext cx="980832" cy="980832"/>
        </a:xfrm>
        <a:prstGeom prst="ellipse">
          <a:avLst/>
        </a:prstGeom>
        <a:blipFill rotWithShape="1">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5817FB3-8D7E-E44F-B0FA-DAEF57302197}">
      <dsp:nvSpPr>
        <dsp:cNvPr id="0" name=""/>
        <dsp:cNvSpPr/>
      </dsp:nvSpPr>
      <dsp:spPr>
        <a:xfrm rot="10800000">
          <a:off x="1821931" y="1254444"/>
          <a:ext cx="6259825" cy="980832"/>
        </a:xfrm>
        <a:prstGeom prst="homePlate">
          <a:avLst/>
        </a:prstGeom>
        <a:solidFill>
          <a:srgbClr val="0C2C52"/>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32520" tIns="102870" rIns="192024"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Which are crimes are cyber-dependent?</a:t>
          </a:r>
          <a:endParaRPr lang="en-GB" sz="2700" kern="1200" dirty="0"/>
        </a:p>
      </dsp:txBody>
      <dsp:txXfrm rot="10800000">
        <a:off x="2067139" y="1254444"/>
        <a:ext cx="6014617" cy="980832"/>
      </dsp:txXfrm>
    </dsp:sp>
    <dsp:sp modelId="{5C13729D-162B-1241-A066-DB3A07C139EB}">
      <dsp:nvSpPr>
        <dsp:cNvPr id="0" name=""/>
        <dsp:cNvSpPr/>
      </dsp:nvSpPr>
      <dsp:spPr>
        <a:xfrm>
          <a:off x="1331514" y="1254444"/>
          <a:ext cx="980832" cy="980832"/>
        </a:xfrm>
        <a:prstGeom prst="ellipse">
          <a:avLst/>
        </a:prstGeom>
        <a:blipFill rotWithShape="1">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B9FA0A0-A2DF-4D40-973B-D8F9CAD67D42}">
      <dsp:nvSpPr>
        <dsp:cNvPr id="0" name=""/>
        <dsp:cNvSpPr/>
      </dsp:nvSpPr>
      <dsp:spPr>
        <a:xfrm rot="10800000">
          <a:off x="1821931" y="2506633"/>
          <a:ext cx="6259825" cy="980832"/>
        </a:xfrm>
        <a:prstGeom prst="homePlate">
          <a:avLst/>
        </a:prstGeom>
        <a:solidFill>
          <a:srgbClr val="0C2C52"/>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32520" tIns="102870" rIns="192024"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Which are crimes can be cyber-enabled? </a:t>
          </a:r>
          <a:endParaRPr lang="en-GB" sz="2700" kern="1200" dirty="0"/>
        </a:p>
      </dsp:txBody>
      <dsp:txXfrm rot="10800000">
        <a:off x="2067139" y="2506633"/>
        <a:ext cx="6014617" cy="980832"/>
      </dsp:txXfrm>
    </dsp:sp>
    <dsp:sp modelId="{B8D6C4A1-9474-B94C-A2B8-5CD60628976E}">
      <dsp:nvSpPr>
        <dsp:cNvPr id="0" name=""/>
        <dsp:cNvSpPr/>
      </dsp:nvSpPr>
      <dsp:spPr>
        <a:xfrm>
          <a:off x="1331514" y="2506633"/>
          <a:ext cx="980832" cy="980832"/>
        </a:xfrm>
        <a:prstGeom prst="ellipse">
          <a:avLst/>
        </a:prstGeom>
        <a:blipFill rotWithShape="1">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D605D20-4DD0-FF46-BC1D-27E75DA3C018}">
      <dsp:nvSpPr>
        <dsp:cNvPr id="0" name=""/>
        <dsp:cNvSpPr/>
      </dsp:nvSpPr>
      <dsp:spPr>
        <a:xfrm>
          <a:off x="0" y="41971"/>
          <a:ext cx="8439238" cy="503685"/>
        </a:xfrm>
        <a:prstGeom prst="roundRect">
          <a:avLst/>
        </a:prstGeom>
        <a:solidFill>
          <a:srgbClr val="0C2C52"/>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Civil Law</a:t>
          </a:r>
          <a:endParaRPr lang="en-GB" sz="2100" kern="1200"/>
        </a:p>
      </dsp:txBody>
      <dsp:txXfrm>
        <a:off x="24588" y="66559"/>
        <a:ext cx="8390062" cy="454509"/>
      </dsp:txXfrm>
    </dsp:sp>
    <dsp:sp modelId="{9E42668A-3DD9-F047-8D07-207A635C3B54}">
      <dsp:nvSpPr>
        <dsp:cNvPr id="0" name=""/>
        <dsp:cNvSpPr/>
      </dsp:nvSpPr>
      <dsp:spPr>
        <a:xfrm>
          <a:off x="0" y="545656"/>
          <a:ext cx="8439238" cy="3477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7946" tIns="26670" rIns="149352" bIns="26670" numCol="1" spcCol="1270" anchor="t" anchorCtr="0">
          <a:noAutofit/>
        </a:bodyPr>
        <a:lstStyle/>
        <a:p>
          <a:pPr marL="171450" lvl="1" indent="-171450" algn="l" defTabSz="711200">
            <a:lnSpc>
              <a:spcPct val="90000"/>
            </a:lnSpc>
            <a:spcBef>
              <a:spcPct val="0"/>
            </a:spcBef>
            <a:spcAft>
              <a:spcPct val="20000"/>
            </a:spcAft>
            <a:buChar char="•"/>
          </a:pPr>
          <a:r>
            <a:rPr lang="en-US" sz="1600" kern="1200"/>
            <a:t>A codified system: law is defined by statutes (e.g. </a:t>
          </a:r>
          <a:r>
            <a:rPr lang="en-GB" sz="1600" kern="1200"/>
            <a:t>Napoleonic</a:t>
          </a:r>
          <a:r>
            <a:rPr lang="en-US" sz="1600" kern="1200"/>
            <a:t> code). </a:t>
          </a:r>
          <a:endParaRPr lang="en-GB" sz="1600" kern="1200"/>
        </a:p>
      </dsp:txBody>
      <dsp:txXfrm>
        <a:off x="0" y="545656"/>
        <a:ext cx="8439238" cy="347760"/>
      </dsp:txXfrm>
    </dsp:sp>
    <dsp:sp modelId="{141F9100-8EAA-0143-AC0F-16A823185EB3}">
      <dsp:nvSpPr>
        <dsp:cNvPr id="0" name=""/>
        <dsp:cNvSpPr/>
      </dsp:nvSpPr>
      <dsp:spPr>
        <a:xfrm>
          <a:off x="0" y="893416"/>
          <a:ext cx="8439238" cy="503685"/>
        </a:xfrm>
        <a:prstGeom prst="roundRect">
          <a:avLst/>
        </a:prstGeom>
        <a:solidFill>
          <a:srgbClr val="0C2C52"/>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Common Law</a:t>
          </a:r>
          <a:endParaRPr lang="en-GB" sz="2100" kern="1200"/>
        </a:p>
      </dsp:txBody>
      <dsp:txXfrm>
        <a:off x="24588" y="918004"/>
        <a:ext cx="8390062" cy="454509"/>
      </dsp:txXfrm>
    </dsp:sp>
    <dsp:sp modelId="{E277A847-65C3-8C42-9CB6-D87D15CE3199}">
      <dsp:nvSpPr>
        <dsp:cNvPr id="0" name=""/>
        <dsp:cNvSpPr/>
      </dsp:nvSpPr>
      <dsp:spPr>
        <a:xfrm>
          <a:off x="0" y="1397101"/>
          <a:ext cx="8439238" cy="3477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7946" tIns="26670" rIns="149352" bIns="26670" numCol="1" spcCol="1270" anchor="t" anchorCtr="0">
          <a:noAutofit/>
        </a:bodyPr>
        <a:lstStyle/>
        <a:p>
          <a:pPr marL="171450" lvl="1" indent="-171450" algn="l" defTabSz="711200">
            <a:lnSpc>
              <a:spcPct val="90000"/>
            </a:lnSpc>
            <a:spcBef>
              <a:spcPct val="0"/>
            </a:spcBef>
            <a:spcAft>
              <a:spcPct val="20000"/>
            </a:spcAft>
            <a:buChar char="•"/>
          </a:pPr>
          <a:r>
            <a:rPr lang="en-US" sz="1600" kern="1200"/>
            <a:t>Laws are based on the decision of judges following the review of cases.</a:t>
          </a:r>
          <a:endParaRPr lang="en-GB" sz="1600" kern="1200"/>
        </a:p>
      </dsp:txBody>
      <dsp:txXfrm>
        <a:off x="0" y="1397101"/>
        <a:ext cx="8439238" cy="347760"/>
      </dsp:txXfrm>
    </dsp:sp>
    <dsp:sp modelId="{C0AEE626-0728-7B43-9C66-5D75B934CB75}">
      <dsp:nvSpPr>
        <dsp:cNvPr id="0" name=""/>
        <dsp:cNvSpPr/>
      </dsp:nvSpPr>
      <dsp:spPr>
        <a:xfrm>
          <a:off x="0" y="1744861"/>
          <a:ext cx="8439238" cy="503685"/>
        </a:xfrm>
        <a:prstGeom prst="roundRect">
          <a:avLst/>
        </a:prstGeom>
        <a:solidFill>
          <a:srgbClr val="0C2C52"/>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Customary Law</a:t>
          </a:r>
          <a:endParaRPr lang="en-GB" sz="2100" kern="1200"/>
        </a:p>
      </dsp:txBody>
      <dsp:txXfrm>
        <a:off x="24588" y="1769449"/>
        <a:ext cx="8390062" cy="454509"/>
      </dsp:txXfrm>
    </dsp:sp>
    <dsp:sp modelId="{0B3879BF-5764-4C4A-A934-211D1A840213}">
      <dsp:nvSpPr>
        <dsp:cNvPr id="0" name=""/>
        <dsp:cNvSpPr/>
      </dsp:nvSpPr>
      <dsp:spPr>
        <a:xfrm>
          <a:off x="0" y="2248546"/>
          <a:ext cx="8439238" cy="3477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7946" tIns="26670" rIns="149352" bIns="26670" numCol="1" spcCol="1270" anchor="t" anchorCtr="0">
          <a:noAutofit/>
        </a:bodyPr>
        <a:lstStyle/>
        <a:p>
          <a:pPr marL="171450" lvl="1" indent="-171450" algn="l" defTabSz="711200">
            <a:lnSpc>
              <a:spcPct val="90000"/>
            </a:lnSpc>
            <a:spcBef>
              <a:spcPct val="0"/>
            </a:spcBef>
            <a:spcAft>
              <a:spcPct val="20000"/>
            </a:spcAft>
            <a:buChar char="•"/>
          </a:pPr>
          <a:r>
            <a:rPr lang="en-US" sz="1600" kern="1200"/>
            <a:t>A general practice accepted as law. </a:t>
          </a:r>
          <a:endParaRPr lang="en-GB" sz="1600" kern="1200"/>
        </a:p>
      </dsp:txBody>
      <dsp:txXfrm>
        <a:off x="0" y="2248546"/>
        <a:ext cx="8439238" cy="347760"/>
      </dsp:txXfrm>
    </dsp:sp>
    <dsp:sp modelId="{4888F8EE-F932-CC4B-BA78-5A0A5BC615FA}">
      <dsp:nvSpPr>
        <dsp:cNvPr id="0" name=""/>
        <dsp:cNvSpPr/>
      </dsp:nvSpPr>
      <dsp:spPr>
        <a:xfrm>
          <a:off x="0" y="2596306"/>
          <a:ext cx="8439238" cy="503685"/>
        </a:xfrm>
        <a:prstGeom prst="roundRect">
          <a:avLst/>
        </a:prstGeom>
        <a:solidFill>
          <a:srgbClr val="0C2C52"/>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Religious law </a:t>
          </a:r>
          <a:endParaRPr lang="en-GB" sz="2100" kern="1200"/>
        </a:p>
      </dsp:txBody>
      <dsp:txXfrm>
        <a:off x="24588" y="2620894"/>
        <a:ext cx="8390062" cy="454509"/>
      </dsp:txXfrm>
    </dsp:sp>
    <dsp:sp modelId="{A8E33030-D059-7E42-9AF6-6FB88E093EFF}">
      <dsp:nvSpPr>
        <dsp:cNvPr id="0" name=""/>
        <dsp:cNvSpPr/>
      </dsp:nvSpPr>
      <dsp:spPr>
        <a:xfrm>
          <a:off x="0" y="3099991"/>
          <a:ext cx="8439238" cy="3477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7946" tIns="26670" rIns="149352" bIns="26670" numCol="1" spcCol="1270" anchor="t" anchorCtr="0">
          <a:noAutofit/>
        </a:bodyPr>
        <a:lstStyle/>
        <a:p>
          <a:pPr marL="171450" lvl="1" indent="-171450" algn="l" defTabSz="711200">
            <a:lnSpc>
              <a:spcPct val="90000"/>
            </a:lnSpc>
            <a:spcBef>
              <a:spcPct val="0"/>
            </a:spcBef>
            <a:spcAft>
              <a:spcPct val="20000"/>
            </a:spcAft>
            <a:buChar char="•"/>
          </a:pPr>
          <a:r>
            <a:rPr lang="en-GB" sz="1600" kern="1200"/>
            <a:t>a religious system or document being used as a legal source.</a:t>
          </a:r>
        </a:p>
      </dsp:txBody>
      <dsp:txXfrm>
        <a:off x="0" y="3099991"/>
        <a:ext cx="8439238" cy="34776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74961E6-CD7D-904A-AF11-E7748D1BDA25}">
      <dsp:nvSpPr>
        <dsp:cNvPr id="0" name=""/>
        <dsp:cNvSpPr/>
      </dsp:nvSpPr>
      <dsp:spPr>
        <a:xfrm rot="16200000">
          <a:off x="-728048" y="1729086"/>
          <a:ext cx="2721983" cy="5758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507827" bIns="0" numCol="1" spcCol="1270" anchor="t" anchorCtr="0">
          <a:noAutofit/>
        </a:bodyPr>
        <a:lstStyle/>
        <a:p>
          <a:pPr marL="0" lvl="0" indent="0" algn="r" defTabSz="1822450">
            <a:lnSpc>
              <a:spcPct val="90000"/>
            </a:lnSpc>
            <a:spcBef>
              <a:spcPct val="0"/>
            </a:spcBef>
            <a:spcAft>
              <a:spcPct val="35000"/>
            </a:spcAft>
            <a:buNone/>
          </a:pPr>
          <a:r>
            <a:rPr lang="en-US" sz="4100" kern="1200" dirty="0">
              <a:solidFill>
                <a:srgbClr val="0C2C52"/>
              </a:solidFill>
            </a:rPr>
            <a:t>Learnings</a:t>
          </a:r>
          <a:endParaRPr lang="en-GB" sz="4100" kern="1200" dirty="0">
            <a:solidFill>
              <a:srgbClr val="0C2C52"/>
            </a:solidFill>
          </a:endParaRPr>
        </a:p>
      </dsp:txBody>
      <dsp:txXfrm>
        <a:off x="-728048" y="1729086"/>
        <a:ext cx="2721983" cy="575804"/>
      </dsp:txXfrm>
    </dsp:sp>
    <dsp:sp modelId="{77373512-152A-6140-BF57-D8478FDD1FCF}">
      <dsp:nvSpPr>
        <dsp:cNvPr id="0" name=""/>
        <dsp:cNvSpPr/>
      </dsp:nvSpPr>
      <dsp:spPr>
        <a:xfrm>
          <a:off x="920844" y="655997"/>
          <a:ext cx="7173352" cy="2721983"/>
        </a:xfrm>
        <a:prstGeom prst="rect">
          <a:avLst/>
        </a:prstGeom>
        <a:solidFill>
          <a:srgbClr val="0C2C52"/>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7584" tIns="507827" rIns="227584" bIns="227584" numCol="1" spcCol="1270" anchor="t" anchorCtr="0">
          <a:noAutofit/>
        </a:bodyPr>
        <a:lstStyle/>
        <a:p>
          <a:pPr marL="228600" lvl="1" indent="-228600" algn="l" defTabSz="1111250">
            <a:lnSpc>
              <a:spcPct val="90000"/>
            </a:lnSpc>
            <a:spcBef>
              <a:spcPct val="0"/>
            </a:spcBef>
            <a:spcAft>
              <a:spcPct val="15000"/>
            </a:spcAft>
            <a:buChar char="•"/>
          </a:pPr>
          <a:r>
            <a:rPr lang="en-US" sz="2500" kern="1200"/>
            <a:t>Legal issues are going to arise, whether you like or not!</a:t>
          </a:r>
          <a:endParaRPr lang="en-GB" sz="2500" kern="1200"/>
        </a:p>
        <a:p>
          <a:pPr marL="228600" lvl="1" indent="-228600" algn="l" defTabSz="1111250">
            <a:lnSpc>
              <a:spcPct val="90000"/>
            </a:lnSpc>
            <a:spcBef>
              <a:spcPct val="0"/>
            </a:spcBef>
            <a:spcAft>
              <a:spcPct val="15000"/>
            </a:spcAft>
            <a:buChar char="•"/>
          </a:pPr>
          <a:r>
            <a:rPr lang="en-US" sz="2500" kern="1200" dirty="0"/>
            <a:t>Old laws, new laws and ICT Laws.</a:t>
          </a:r>
          <a:endParaRPr lang="en-GB" sz="2500" kern="1200" dirty="0"/>
        </a:p>
        <a:p>
          <a:pPr marL="228600" lvl="1" indent="-228600" algn="l" defTabSz="1111250">
            <a:lnSpc>
              <a:spcPct val="90000"/>
            </a:lnSpc>
            <a:spcBef>
              <a:spcPct val="0"/>
            </a:spcBef>
            <a:spcAft>
              <a:spcPct val="15000"/>
            </a:spcAft>
            <a:buChar char="•"/>
          </a:pPr>
          <a:r>
            <a:rPr lang="en-US" sz="2500" kern="1200" dirty="0"/>
            <a:t>Laws and legal systems are different country to country – know the topics you should be aware of.</a:t>
          </a:r>
          <a:endParaRPr lang="en-GB" sz="2500" kern="1200" dirty="0"/>
        </a:p>
      </dsp:txBody>
      <dsp:txXfrm>
        <a:off x="920844" y="655997"/>
        <a:ext cx="7173352" cy="2721983"/>
      </dsp:txXfrm>
    </dsp:sp>
    <dsp:sp modelId="{7C7DD104-D653-5242-A5D5-70D8E5AF7606}">
      <dsp:nvSpPr>
        <dsp:cNvPr id="0" name=""/>
        <dsp:cNvSpPr/>
      </dsp:nvSpPr>
      <dsp:spPr>
        <a:xfrm>
          <a:off x="560846" y="111741"/>
          <a:ext cx="719997" cy="719997"/>
        </a:xfrm>
        <a:prstGeom prst="rect">
          <a:avLst/>
        </a:prstGeom>
        <a:blipFill rotWithShape="1">
          <a:blip xmlns:r="http://schemas.openxmlformats.org/officeDocument/2006/relationships" r:embed="rId1">
            <a:duotone>
              <a:srgbClr val="44546A">
                <a:hueOff val="0"/>
                <a:satOff val="0"/>
                <a:lumOff val="0"/>
                <a:alphaOff val="0"/>
                <a:shade val="20000"/>
                <a:satMod val="200000"/>
              </a:srgbClr>
              <a:srgbClr val="44546A">
                <a:hueOff val="0"/>
                <a:satOff val="0"/>
                <a:lumOff val="0"/>
                <a:alphaOff val="0"/>
                <a:tint val="12000"/>
                <a:satMod val="190000"/>
              </a:srgbClr>
            </a:duotone>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ECBE7BB-4D6D-1C4F-BAFD-434020DFDE50}">
      <dsp:nvSpPr>
        <dsp:cNvPr id="0" name=""/>
        <dsp:cNvSpPr/>
      </dsp:nvSpPr>
      <dsp:spPr>
        <a:xfrm rot="16200000">
          <a:off x="-1022215" y="1729086"/>
          <a:ext cx="2721983" cy="5758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507827" bIns="0" numCol="1" spcCol="1270" anchor="t" anchorCtr="0">
          <a:noAutofit/>
        </a:bodyPr>
        <a:lstStyle/>
        <a:p>
          <a:pPr marL="0" lvl="0" indent="0" algn="r" defTabSz="1822450">
            <a:lnSpc>
              <a:spcPct val="90000"/>
            </a:lnSpc>
            <a:spcBef>
              <a:spcPct val="0"/>
            </a:spcBef>
            <a:spcAft>
              <a:spcPct val="35000"/>
            </a:spcAft>
            <a:buNone/>
          </a:pPr>
          <a:r>
            <a:rPr lang="en-US" sz="4100" kern="1200" dirty="0">
              <a:solidFill>
                <a:srgbClr val="0C2C52"/>
              </a:solidFill>
            </a:rPr>
            <a:t>Learnings</a:t>
          </a:r>
          <a:endParaRPr lang="en-GB" sz="4100" kern="1200" dirty="0">
            <a:solidFill>
              <a:srgbClr val="0C2C52"/>
            </a:solidFill>
          </a:endParaRPr>
        </a:p>
      </dsp:txBody>
      <dsp:txXfrm>
        <a:off x="-1022215" y="1729086"/>
        <a:ext cx="2721983" cy="575804"/>
      </dsp:txXfrm>
    </dsp:sp>
    <dsp:sp modelId="{6F76A92F-7BED-E542-984E-DC542841B467}">
      <dsp:nvSpPr>
        <dsp:cNvPr id="0" name=""/>
        <dsp:cNvSpPr/>
      </dsp:nvSpPr>
      <dsp:spPr>
        <a:xfrm>
          <a:off x="626678" y="655997"/>
          <a:ext cx="3178808" cy="2721983"/>
        </a:xfrm>
        <a:prstGeom prst="rect">
          <a:avLst/>
        </a:prstGeom>
        <a:solidFill>
          <a:srgbClr val="0C2C52"/>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507827" rIns="113792" bIns="113792" numCol="1" spcCol="1270" anchor="t" anchorCtr="0">
          <a:noAutofit/>
        </a:bodyPr>
        <a:lstStyle/>
        <a:p>
          <a:pPr marL="171450" lvl="1" indent="-171450" algn="l" defTabSz="711200">
            <a:lnSpc>
              <a:spcPct val="90000"/>
            </a:lnSpc>
            <a:spcBef>
              <a:spcPct val="0"/>
            </a:spcBef>
            <a:spcAft>
              <a:spcPct val="15000"/>
            </a:spcAft>
            <a:buChar char="•"/>
          </a:pPr>
          <a:r>
            <a:rPr lang="en-US" sz="1600" kern="1200"/>
            <a:t>Logs contain personal data</a:t>
          </a:r>
          <a:endParaRPr lang="en-GB" sz="1600" kern="1200"/>
        </a:p>
        <a:p>
          <a:pPr marL="171450" lvl="1" indent="-171450" algn="l" defTabSz="711200">
            <a:lnSpc>
              <a:spcPct val="90000"/>
            </a:lnSpc>
            <a:spcBef>
              <a:spcPct val="0"/>
            </a:spcBef>
            <a:spcAft>
              <a:spcPct val="15000"/>
            </a:spcAft>
            <a:buChar char="•"/>
          </a:pPr>
          <a:r>
            <a:rPr lang="en-US" sz="1600" kern="1200" dirty="0"/>
            <a:t>Only use logs you need for this investigation</a:t>
          </a:r>
          <a:endParaRPr lang="en-GB" sz="1600" kern="1200" dirty="0"/>
        </a:p>
        <a:p>
          <a:pPr marL="171450" lvl="1" indent="-171450" algn="l" defTabSz="711200">
            <a:lnSpc>
              <a:spcPct val="90000"/>
            </a:lnSpc>
            <a:spcBef>
              <a:spcPct val="0"/>
            </a:spcBef>
            <a:spcAft>
              <a:spcPct val="15000"/>
            </a:spcAft>
            <a:buChar char="•"/>
          </a:pPr>
          <a:r>
            <a:rPr lang="en-US" sz="1600" kern="1200"/>
            <a:t>Process tell you which logs you need</a:t>
          </a:r>
          <a:endParaRPr lang="en-GB" sz="1600" kern="1200"/>
        </a:p>
        <a:p>
          <a:pPr marL="171450" lvl="1" indent="-171450" algn="l" defTabSz="711200">
            <a:lnSpc>
              <a:spcPct val="90000"/>
            </a:lnSpc>
            <a:spcBef>
              <a:spcPct val="0"/>
            </a:spcBef>
            <a:spcAft>
              <a:spcPct val="15000"/>
            </a:spcAft>
            <a:buChar char="•"/>
          </a:pPr>
          <a:r>
            <a:rPr lang="en-US" sz="1600" kern="1200"/>
            <a:t>How long to keep them?</a:t>
          </a:r>
          <a:endParaRPr lang="en-GB" sz="1600" kern="1200"/>
        </a:p>
      </dsp:txBody>
      <dsp:txXfrm>
        <a:off x="626678" y="655997"/>
        <a:ext cx="3178808" cy="2721983"/>
      </dsp:txXfrm>
    </dsp:sp>
    <dsp:sp modelId="{061B97A9-E187-1A4D-9836-406DD06D888E}">
      <dsp:nvSpPr>
        <dsp:cNvPr id="0" name=""/>
        <dsp:cNvSpPr/>
      </dsp:nvSpPr>
      <dsp:spPr>
        <a:xfrm>
          <a:off x="266679" y="111741"/>
          <a:ext cx="719997" cy="719997"/>
        </a:xfrm>
        <a:prstGeom prst="rect">
          <a:avLst/>
        </a:prstGeom>
        <a:blipFill rotWithShape="1">
          <a:blip xmlns:r="http://schemas.openxmlformats.org/officeDocument/2006/relationships" r:embed="rId1">
            <a:duotone>
              <a:srgbClr val="44546A">
                <a:hueOff val="0"/>
                <a:satOff val="0"/>
                <a:lumOff val="0"/>
                <a:alphaOff val="0"/>
                <a:shade val="20000"/>
                <a:satMod val="200000"/>
              </a:srgbClr>
              <a:srgbClr val="44546A">
                <a:hueOff val="0"/>
                <a:satOff val="0"/>
                <a:lumOff val="0"/>
                <a:alphaOff val="0"/>
                <a:tint val="12000"/>
                <a:satMod val="190000"/>
              </a:srgbClr>
            </a:duotone>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D82A5F13-CECF-B744-91B4-5AEC0400D7A3}">
      <dsp:nvSpPr>
        <dsp:cNvPr id="0" name=""/>
        <dsp:cNvSpPr/>
      </dsp:nvSpPr>
      <dsp:spPr>
        <a:xfrm rot="16200000">
          <a:off x="3560662" y="1729086"/>
          <a:ext cx="2721983" cy="5758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507827" bIns="0" numCol="1" spcCol="1270" anchor="t" anchorCtr="0">
          <a:noAutofit/>
        </a:bodyPr>
        <a:lstStyle/>
        <a:p>
          <a:pPr marL="0" lvl="0" indent="0" algn="r" defTabSz="1822450">
            <a:lnSpc>
              <a:spcPct val="90000"/>
            </a:lnSpc>
            <a:spcBef>
              <a:spcPct val="0"/>
            </a:spcBef>
            <a:spcAft>
              <a:spcPct val="35000"/>
            </a:spcAft>
            <a:buNone/>
          </a:pPr>
          <a:r>
            <a:rPr lang="en-US" sz="4100" kern="1200" dirty="0">
              <a:solidFill>
                <a:srgbClr val="0C2C52"/>
              </a:solidFill>
            </a:rPr>
            <a:t>Variability</a:t>
          </a:r>
          <a:endParaRPr lang="en-GB" sz="4100" kern="1200" dirty="0">
            <a:solidFill>
              <a:srgbClr val="0C2C52"/>
            </a:solidFill>
          </a:endParaRPr>
        </a:p>
      </dsp:txBody>
      <dsp:txXfrm>
        <a:off x="3560662" y="1729086"/>
        <a:ext cx="2721983" cy="575804"/>
      </dsp:txXfrm>
    </dsp:sp>
    <dsp:sp modelId="{54D222FC-8528-9642-8F15-93D606AE4E64}">
      <dsp:nvSpPr>
        <dsp:cNvPr id="0" name=""/>
        <dsp:cNvSpPr/>
      </dsp:nvSpPr>
      <dsp:spPr>
        <a:xfrm>
          <a:off x="5209555" y="655997"/>
          <a:ext cx="3178808" cy="2721983"/>
        </a:xfrm>
        <a:prstGeom prst="rect">
          <a:avLst/>
        </a:prstGeom>
        <a:solidFill>
          <a:srgbClr val="0C2C52"/>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507827" rIns="113792" bIns="113792" numCol="1" spcCol="1270" anchor="t" anchorCtr="0">
          <a:noAutofit/>
        </a:bodyPr>
        <a:lstStyle/>
        <a:p>
          <a:pPr marL="171450" lvl="1" indent="-171450" algn="l" defTabSz="711200">
            <a:lnSpc>
              <a:spcPct val="90000"/>
            </a:lnSpc>
            <a:spcBef>
              <a:spcPct val="0"/>
            </a:spcBef>
            <a:spcAft>
              <a:spcPct val="15000"/>
            </a:spcAft>
            <a:buChar char="•"/>
          </a:pPr>
          <a:r>
            <a:rPr lang="en-US" sz="1600" kern="1200" dirty="0"/>
            <a:t>EU + some states -&gt; general personal data law (based on GDPR / Convention 108)</a:t>
          </a:r>
          <a:endParaRPr lang="en-GB" sz="1600" kern="1200" dirty="0"/>
        </a:p>
        <a:p>
          <a:pPr marL="171450" lvl="1" indent="-171450" algn="l" defTabSz="711200">
            <a:lnSpc>
              <a:spcPct val="90000"/>
            </a:lnSpc>
            <a:spcBef>
              <a:spcPct val="0"/>
            </a:spcBef>
            <a:spcAft>
              <a:spcPct val="15000"/>
            </a:spcAft>
            <a:buChar char="•"/>
          </a:pPr>
          <a:r>
            <a:rPr lang="en-US" sz="1600" kern="1200" dirty="0"/>
            <a:t>US + some states -&gt; based on sector-specific law</a:t>
          </a:r>
          <a:endParaRPr lang="en-GB" sz="1600" kern="1200" dirty="0"/>
        </a:p>
        <a:p>
          <a:pPr marL="342900" lvl="2" indent="-171450" algn="l" defTabSz="711200">
            <a:lnSpc>
              <a:spcPct val="90000"/>
            </a:lnSpc>
            <a:spcBef>
              <a:spcPct val="0"/>
            </a:spcBef>
            <a:spcAft>
              <a:spcPct val="15000"/>
            </a:spcAft>
            <a:buChar char="•"/>
          </a:pPr>
          <a:r>
            <a:rPr lang="en-US" sz="1600" kern="1200" dirty="0"/>
            <a:t>Health</a:t>
          </a:r>
          <a:endParaRPr lang="en-GB" sz="1600" kern="1200" dirty="0"/>
        </a:p>
        <a:p>
          <a:pPr marL="342900" lvl="2" indent="-171450" algn="l" defTabSz="711200">
            <a:lnSpc>
              <a:spcPct val="90000"/>
            </a:lnSpc>
            <a:spcBef>
              <a:spcPct val="0"/>
            </a:spcBef>
            <a:spcAft>
              <a:spcPct val="15000"/>
            </a:spcAft>
            <a:buChar char="•"/>
          </a:pPr>
          <a:r>
            <a:rPr lang="en-US" sz="1600" kern="1200" dirty="0"/>
            <a:t>Teaching</a:t>
          </a:r>
          <a:endParaRPr lang="en-GB" sz="1600" kern="1200" dirty="0"/>
        </a:p>
        <a:p>
          <a:pPr marL="342900" lvl="2" indent="-171450" algn="l" defTabSz="711200">
            <a:lnSpc>
              <a:spcPct val="90000"/>
            </a:lnSpc>
            <a:spcBef>
              <a:spcPct val="0"/>
            </a:spcBef>
            <a:spcAft>
              <a:spcPct val="15000"/>
            </a:spcAft>
            <a:buChar char="•"/>
          </a:pPr>
          <a:r>
            <a:rPr lang="en-US" sz="1600" kern="1200" dirty="0"/>
            <a:t>Video rentals</a:t>
          </a:r>
          <a:endParaRPr lang="en-GB" sz="1600" kern="1200" dirty="0"/>
        </a:p>
        <a:p>
          <a:pPr marL="342900" lvl="2" indent="-171450" algn="l" defTabSz="711200">
            <a:lnSpc>
              <a:spcPct val="90000"/>
            </a:lnSpc>
            <a:spcBef>
              <a:spcPct val="0"/>
            </a:spcBef>
            <a:spcAft>
              <a:spcPct val="15000"/>
            </a:spcAft>
            <a:buChar char="•"/>
          </a:pPr>
          <a:r>
            <a:rPr lang="en-US" sz="1600" kern="1200" dirty="0"/>
            <a:t>Financial</a:t>
          </a:r>
          <a:endParaRPr lang="en-GB" sz="1600" kern="1200" dirty="0"/>
        </a:p>
      </dsp:txBody>
      <dsp:txXfrm>
        <a:off x="5209555" y="655997"/>
        <a:ext cx="3178808" cy="2721983"/>
      </dsp:txXfrm>
    </dsp:sp>
    <dsp:sp modelId="{A69939B2-38CC-FB4A-878C-939A89D2DE7E}">
      <dsp:nvSpPr>
        <dsp:cNvPr id="0" name=""/>
        <dsp:cNvSpPr/>
      </dsp:nvSpPr>
      <dsp:spPr>
        <a:xfrm>
          <a:off x="4849557" y="111741"/>
          <a:ext cx="719997" cy="719997"/>
        </a:xfrm>
        <a:prstGeom prst="rect">
          <a:avLst/>
        </a:prstGeom>
        <a:blipFill rotWithShape="1">
          <a:blip xmlns:r="http://schemas.openxmlformats.org/officeDocument/2006/relationships" r:embed="rId2">
            <a:duotone>
              <a:srgbClr val="44546A">
                <a:hueOff val="0"/>
                <a:satOff val="0"/>
                <a:lumOff val="0"/>
                <a:alphaOff val="0"/>
                <a:shade val="20000"/>
                <a:satMod val="200000"/>
              </a:srgbClr>
              <a:srgbClr val="44546A">
                <a:hueOff val="0"/>
                <a:satOff val="0"/>
                <a:lumOff val="0"/>
                <a:alphaOff val="0"/>
                <a:tint val="12000"/>
                <a:satMod val="190000"/>
              </a:srgbClr>
            </a:duotone>
            <a:extLst>
              <a:ext uri="{28A0092B-C50C-407E-A947-70E740481C1C}">
                <a14:useLocalDpi xmlns:a14="http://schemas.microsoft.com/office/drawing/2010/main" val="0"/>
              </a:ext>
            </a:extLst>
          </a:blip>
          <a:srcRect/>
          <a:stretch>
            <a:fillRect t="-1000" b="-1000"/>
          </a:stretch>
        </a:blip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F4F22F4-04B3-3546-8707-32CD70A37D15}">
      <dsp:nvSpPr>
        <dsp:cNvPr id="0" name=""/>
        <dsp:cNvSpPr/>
      </dsp:nvSpPr>
      <dsp:spPr>
        <a:xfrm>
          <a:off x="0" y="376863"/>
          <a:ext cx="8507698" cy="302399"/>
        </a:xfrm>
        <a:prstGeom prst="rect">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0744CA4-AA88-B54B-B435-55D565538E87}">
      <dsp:nvSpPr>
        <dsp:cNvPr id="0" name=""/>
        <dsp:cNvSpPr/>
      </dsp:nvSpPr>
      <dsp:spPr>
        <a:xfrm>
          <a:off x="425384" y="199743"/>
          <a:ext cx="5955388" cy="354240"/>
        </a:xfrm>
        <a:prstGeom prst="roundRect">
          <a:avLst/>
        </a:prstGeom>
        <a:solidFill>
          <a:srgbClr val="0C2C52"/>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5100" tIns="0" rIns="225100" bIns="0" numCol="1" spcCol="1270" anchor="ctr" anchorCtr="0">
          <a:noAutofit/>
        </a:bodyPr>
        <a:lstStyle/>
        <a:p>
          <a:pPr marL="0" lvl="0" indent="0" algn="l" defTabSz="533400">
            <a:lnSpc>
              <a:spcPct val="90000"/>
            </a:lnSpc>
            <a:spcBef>
              <a:spcPct val="0"/>
            </a:spcBef>
            <a:spcAft>
              <a:spcPct val="35000"/>
            </a:spcAft>
            <a:buNone/>
          </a:pPr>
          <a:r>
            <a:rPr lang="en-GB" sz="1200" kern="1200" noProof="0" dirty="0"/>
            <a:t>European law (since 2018); influential worldwide</a:t>
          </a:r>
        </a:p>
      </dsp:txBody>
      <dsp:txXfrm>
        <a:off x="442677" y="217036"/>
        <a:ext cx="5920802" cy="319654"/>
      </dsp:txXfrm>
    </dsp:sp>
    <dsp:sp modelId="{CB0C7604-96FB-4240-B284-E67A9EC247FD}">
      <dsp:nvSpPr>
        <dsp:cNvPr id="0" name=""/>
        <dsp:cNvSpPr/>
      </dsp:nvSpPr>
      <dsp:spPr>
        <a:xfrm>
          <a:off x="0" y="921183"/>
          <a:ext cx="8507698" cy="302399"/>
        </a:xfrm>
        <a:prstGeom prst="rect">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329D231-D6F6-C44B-88D1-B47DB26A7D00}">
      <dsp:nvSpPr>
        <dsp:cNvPr id="0" name=""/>
        <dsp:cNvSpPr/>
      </dsp:nvSpPr>
      <dsp:spPr>
        <a:xfrm>
          <a:off x="425384" y="744063"/>
          <a:ext cx="5955388" cy="354240"/>
        </a:xfrm>
        <a:prstGeom prst="roundRect">
          <a:avLst/>
        </a:prstGeom>
        <a:solidFill>
          <a:srgbClr val="0C2C52"/>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5100" tIns="0" rIns="225100" bIns="0" numCol="1" spcCol="1270" anchor="ctr" anchorCtr="0">
          <a:noAutofit/>
        </a:bodyPr>
        <a:lstStyle/>
        <a:p>
          <a:pPr marL="0" lvl="0" indent="0" algn="l" defTabSz="533400">
            <a:lnSpc>
              <a:spcPct val="90000"/>
            </a:lnSpc>
            <a:spcBef>
              <a:spcPct val="0"/>
            </a:spcBef>
            <a:spcAft>
              <a:spcPct val="35000"/>
            </a:spcAft>
            <a:buNone/>
          </a:pPr>
          <a:r>
            <a:rPr lang="en-GB" sz="1200" kern="1200" noProof="0" dirty="0"/>
            <a:t>Applies to all processing of personal data (including email/IP/MAC addresses)</a:t>
          </a:r>
        </a:p>
      </dsp:txBody>
      <dsp:txXfrm>
        <a:off x="442677" y="761356"/>
        <a:ext cx="5920802" cy="319654"/>
      </dsp:txXfrm>
    </dsp:sp>
    <dsp:sp modelId="{AA4B7043-03B3-2A46-868E-E2CCC8DDBD10}">
      <dsp:nvSpPr>
        <dsp:cNvPr id="0" name=""/>
        <dsp:cNvSpPr/>
      </dsp:nvSpPr>
      <dsp:spPr>
        <a:xfrm>
          <a:off x="0" y="1465503"/>
          <a:ext cx="8507698" cy="510300"/>
        </a:xfrm>
        <a:prstGeom prst="rect">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60292" tIns="249936" rIns="660292" bIns="85344" numCol="1" spcCol="1270" anchor="t" anchorCtr="0">
          <a:noAutofit/>
        </a:bodyPr>
        <a:lstStyle/>
        <a:p>
          <a:pPr marL="114300" lvl="1" indent="-114300" algn="l" defTabSz="533400">
            <a:lnSpc>
              <a:spcPct val="90000"/>
            </a:lnSpc>
            <a:spcBef>
              <a:spcPct val="0"/>
            </a:spcBef>
            <a:spcAft>
              <a:spcPct val="15000"/>
            </a:spcAft>
            <a:buChar char="•"/>
          </a:pPr>
          <a:r>
            <a:rPr lang="en-GB" sz="1200" kern="1200" noProof="0" dirty="0">
              <a:solidFill>
                <a:srgbClr val="0C2C52"/>
              </a:solidFill>
            </a:rPr>
            <a:t>Implicitly requires it, via breach notification</a:t>
          </a:r>
        </a:p>
      </dsp:txBody>
      <dsp:txXfrm>
        <a:off x="0" y="1465503"/>
        <a:ext cx="8507698" cy="510300"/>
      </dsp:txXfrm>
    </dsp:sp>
    <dsp:sp modelId="{727BD3DC-E49F-FE48-B6F5-E88FF167EA89}">
      <dsp:nvSpPr>
        <dsp:cNvPr id="0" name=""/>
        <dsp:cNvSpPr/>
      </dsp:nvSpPr>
      <dsp:spPr>
        <a:xfrm>
          <a:off x="425384" y="1288382"/>
          <a:ext cx="5955388" cy="354240"/>
        </a:xfrm>
        <a:prstGeom prst="roundRect">
          <a:avLst/>
        </a:prstGeom>
        <a:solidFill>
          <a:srgbClr val="0C2C52"/>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5100" tIns="0" rIns="225100" bIns="0" numCol="1" spcCol="1270" anchor="ctr" anchorCtr="0">
          <a:noAutofit/>
        </a:bodyPr>
        <a:lstStyle/>
        <a:p>
          <a:pPr marL="0" lvl="0" indent="0" algn="l" defTabSz="533400">
            <a:lnSpc>
              <a:spcPct val="90000"/>
            </a:lnSpc>
            <a:spcBef>
              <a:spcPct val="0"/>
            </a:spcBef>
            <a:spcAft>
              <a:spcPct val="35000"/>
            </a:spcAft>
            <a:buNone/>
          </a:pPr>
          <a:r>
            <a:rPr lang="en-GB" sz="1200" kern="1200" noProof="0" dirty="0"/>
            <a:t>Explicitly encourages incident response:</a:t>
          </a:r>
        </a:p>
      </dsp:txBody>
      <dsp:txXfrm>
        <a:off x="442677" y="1305675"/>
        <a:ext cx="5920802" cy="319654"/>
      </dsp:txXfrm>
    </dsp:sp>
    <dsp:sp modelId="{BCC3FB94-CA61-6743-AFD5-094B9C888BE7}">
      <dsp:nvSpPr>
        <dsp:cNvPr id="0" name=""/>
        <dsp:cNvSpPr/>
      </dsp:nvSpPr>
      <dsp:spPr>
        <a:xfrm>
          <a:off x="0" y="2217722"/>
          <a:ext cx="8507698" cy="699300"/>
        </a:xfrm>
        <a:prstGeom prst="rect">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60292" tIns="249936" rIns="660292" bIns="85344" numCol="1" spcCol="1270" anchor="t" anchorCtr="0">
          <a:noAutofit/>
        </a:bodyPr>
        <a:lstStyle/>
        <a:p>
          <a:pPr marL="114300" lvl="1" indent="-114300" algn="l" defTabSz="533400">
            <a:lnSpc>
              <a:spcPct val="90000"/>
            </a:lnSpc>
            <a:spcBef>
              <a:spcPct val="0"/>
            </a:spcBef>
            <a:spcAft>
              <a:spcPct val="15000"/>
            </a:spcAft>
            <a:buChar char="•"/>
          </a:pPr>
          <a:r>
            <a:rPr lang="en-GB" sz="1200" kern="1200" noProof="0" dirty="0">
              <a:solidFill>
                <a:srgbClr val="0C2C52"/>
              </a:solidFill>
            </a:rPr>
            <a:t>Process minimum data required to achieve purpose</a:t>
          </a:r>
        </a:p>
        <a:p>
          <a:pPr marL="114300" lvl="1" indent="-114300" algn="l" defTabSz="533400">
            <a:lnSpc>
              <a:spcPct val="90000"/>
            </a:lnSpc>
            <a:spcBef>
              <a:spcPct val="0"/>
            </a:spcBef>
            <a:spcAft>
              <a:spcPct val="15000"/>
            </a:spcAft>
            <a:buChar char="•"/>
          </a:pPr>
          <a:r>
            <a:rPr lang="en-GB" sz="1200" kern="1200" noProof="0" dirty="0">
              <a:solidFill>
                <a:srgbClr val="0C2C52"/>
              </a:solidFill>
            </a:rPr>
            <a:t>Ensure benefit of processing justifies risk to individual</a:t>
          </a:r>
        </a:p>
      </dsp:txBody>
      <dsp:txXfrm>
        <a:off x="0" y="2217722"/>
        <a:ext cx="8507698" cy="699300"/>
      </dsp:txXfrm>
    </dsp:sp>
    <dsp:sp modelId="{5B3436C6-54F4-4747-BE58-DD79AD15F235}">
      <dsp:nvSpPr>
        <dsp:cNvPr id="0" name=""/>
        <dsp:cNvSpPr/>
      </dsp:nvSpPr>
      <dsp:spPr>
        <a:xfrm>
          <a:off x="425384" y="2040602"/>
          <a:ext cx="5955388" cy="354240"/>
        </a:xfrm>
        <a:prstGeom prst="roundRect">
          <a:avLst/>
        </a:prstGeom>
        <a:solidFill>
          <a:srgbClr val="0C2C52"/>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5100" tIns="0" rIns="225100" bIns="0" numCol="1" spcCol="1270" anchor="ctr" anchorCtr="0">
          <a:noAutofit/>
        </a:bodyPr>
        <a:lstStyle/>
        <a:p>
          <a:pPr marL="0" lvl="0" indent="0" algn="l" defTabSz="533400">
            <a:lnSpc>
              <a:spcPct val="90000"/>
            </a:lnSpc>
            <a:spcBef>
              <a:spcPct val="0"/>
            </a:spcBef>
            <a:spcAft>
              <a:spcPct val="35000"/>
            </a:spcAft>
            <a:buNone/>
          </a:pPr>
          <a:r>
            <a:rPr lang="en-GB" sz="1200" kern="1200" noProof="0" dirty="0"/>
            <a:t>Legitimate interest tests:</a:t>
          </a:r>
        </a:p>
      </dsp:txBody>
      <dsp:txXfrm>
        <a:off x="442677" y="2057895"/>
        <a:ext cx="5920802" cy="319654"/>
      </dsp:txXfrm>
    </dsp:sp>
    <dsp:sp modelId="{6F225AF6-5BC3-FE47-A067-D43B2EA75390}">
      <dsp:nvSpPr>
        <dsp:cNvPr id="0" name=""/>
        <dsp:cNvSpPr/>
      </dsp:nvSpPr>
      <dsp:spPr>
        <a:xfrm>
          <a:off x="0" y="3158942"/>
          <a:ext cx="8507698" cy="302399"/>
        </a:xfrm>
        <a:prstGeom prst="rect">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8E8F87C-CF59-E146-BBC2-9C9CA0D9E083}">
      <dsp:nvSpPr>
        <dsp:cNvPr id="0" name=""/>
        <dsp:cNvSpPr/>
      </dsp:nvSpPr>
      <dsp:spPr>
        <a:xfrm>
          <a:off x="425384" y="2981822"/>
          <a:ext cx="5955388" cy="354240"/>
        </a:xfrm>
        <a:prstGeom prst="roundRect">
          <a:avLst/>
        </a:prstGeom>
        <a:solidFill>
          <a:srgbClr val="0C2C52"/>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5100" tIns="0" rIns="225100" bIns="0" numCol="1" spcCol="1270" anchor="ctr" anchorCtr="0">
          <a:noAutofit/>
        </a:bodyPr>
        <a:lstStyle/>
        <a:p>
          <a:pPr marL="0" lvl="0" indent="0" algn="l" defTabSz="533400">
            <a:lnSpc>
              <a:spcPct val="90000"/>
            </a:lnSpc>
            <a:spcBef>
              <a:spcPct val="0"/>
            </a:spcBef>
            <a:spcAft>
              <a:spcPct val="35000"/>
            </a:spcAft>
            <a:buNone/>
          </a:pPr>
          <a:r>
            <a:rPr lang="en-GB" sz="1200" kern="1200" noProof="0" dirty="0"/>
            <a:t>Key point: Incident Response improves protection of users’ personal data &amp; privacy</a:t>
          </a:r>
        </a:p>
      </dsp:txBody>
      <dsp:txXfrm>
        <a:off x="442677" y="2999115"/>
        <a:ext cx="5920802" cy="319654"/>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ECFBB11-E5DD-2344-B6B8-20BFB3735A49}">
      <dsp:nvSpPr>
        <dsp:cNvPr id="0" name=""/>
        <dsp:cNvSpPr/>
      </dsp:nvSpPr>
      <dsp:spPr>
        <a:xfrm rot="16200000">
          <a:off x="-1120748" y="1662872"/>
          <a:ext cx="2973437" cy="6279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553842" bIns="0" numCol="1" spcCol="1270" anchor="t" anchorCtr="0">
          <a:noAutofit/>
        </a:bodyPr>
        <a:lstStyle/>
        <a:p>
          <a:pPr marL="0" lvl="0" indent="0" algn="r" defTabSz="2000250">
            <a:lnSpc>
              <a:spcPct val="90000"/>
            </a:lnSpc>
            <a:spcBef>
              <a:spcPct val="0"/>
            </a:spcBef>
            <a:spcAft>
              <a:spcPct val="35000"/>
            </a:spcAft>
            <a:buNone/>
          </a:pPr>
          <a:r>
            <a:rPr lang="en-US" sz="4500" kern="1200" dirty="0">
              <a:solidFill>
                <a:srgbClr val="0C2C52"/>
              </a:solidFill>
            </a:rPr>
            <a:t>Learnings</a:t>
          </a:r>
          <a:endParaRPr lang="en-GB" sz="4500" kern="1200" dirty="0">
            <a:solidFill>
              <a:srgbClr val="0C2C52"/>
            </a:solidFill>
          </a:endParaRPr>
        </a:p>
      </dsp:txBody>
      <dsp:txXfrm>
        <a:off x="-1120748" y="1662872"/>
        <a:ext cx="2973437" cy="627978"/>
      </dsp:txXfrm>
    </dsp:sp>
    <dsp:sp modelId="{089ABF21-FB70-724A-9857-64678AFFC8CA}">
      <dsp:nvSpPr>
        <dsp:cNvPr id="0" name=""/>
        <dsp:cNvSpPr/>
      </dsp:nvSpPr>
      <dsp:spPr>
        <a:xfrm>
          <a:off x="679959" y="70814"/>
          <a:ext cx="3127999" cy="3812095"/>
        </a:xfrm>
        <a:prstGeom prst="rect">
          <a:avLst/>
        </a:prstGeom>
        <a:solidFill>
          <a:srgbClr val="0C2C52"/>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553842" rIns="113792" bIns="113792" numCol="1" spcCol="1270" anchor="t" anchorCtr="0">
          <a:noAutofit/>
        </a:bodyPr>
        <a:lstStyle/>
        <a:p>
          <a:pPr marL="171450" lvl="1" indent="-171450" algn="l" defTabSz="711200">
            <a:lnSpc>
              <a:spcPct val="90000"/>
            </a:lnSpc>
            <a:spcBef>
              <a:spcPct val="0"/>
            </a:spcBef>
            <a:spcAft>
              <a:spcPct val="15000"/>
            </a:spcAft>
            <a:buChar char="•"/>
          </a:pPr>
          <a:r>
            <a:rPr lang="en-US" sz="1600" kern="1200" dirty="0"/>
            <a:t>Access to content more protected than access to metadata</a:t>
          </a:r>
          <a:endParaRPr lang="en-GB" sz="1600" kern="1200" dirty="0"/>
        </a:p>
        <a:p>
          <a:pPr marL="171450" lvl="1" indent="-171450" algn="l" defTabSz="711200">
            <a:lnSpc>
              <a:spcPct val="90000"/>
            </a:lnSpc>
            <a:spcBef>
              <a:spcPct val="0"/>
            </a:spcBef>
            <a:spcAft>
              <a:spcPct val="15000"/>
            </a:spcAft>
            <a:buChar char="•"/>
          </a:pPr>
          <a:r>
            <a:rPr lang="en-US" sz="1600" kern="1200" dirty="0"/>
            <a:t>Inspect content only for specific investigations</a:t>
          </a:r>
          <a:endParaRPr lang="en-GB" sz="1600" kern="1200" dirty="0"/>
        </a:p>
        <a:p>
          <a:pPr marL="171450" lvl="1" indent="-171450" algn="l" defTabSz="711200">
            <a:lnSpc>
              <a:spcPct val="90000"/>
            </a:lnSpc>
            <a:spcBef>
              <a:spcPct val="0"/>
            </a:spcBef>
            <a:spcAft>
              <a:spcPct val="15000"/>
            </a:spcAft>
            <a:buChar char="•"/>
          </a:pPr>
          <a:r>
            <a:rPr lang="en-US" sz="1600" kern="1200" dirty="0"/>
            <a:t>Need to implement safeguards</a:t>
          </a:r>
          <a:endParaRPr lang="en-GB" sz="1600" kern="1200" dirty="0"/>
        </a:p>
        <a:p>
          <a:pPr marL="171450" lvl="1" indent="-171450" algn="l" defTabSz="711200">
            <a:lnSpc>
              <a:spcPct val="90000"/>
            </a:lnSpc>
            <a:spcBef>
              <a:spcPct val="0"/>
            </a:spcBef>
            <a:spcAft>
              <a:spcPct val="15000"/>
            </a:spcAft>
            <a:buChar char="•"/>
          </a:pPr>
          <a:r>
            <a:rPr lang="en-US" sz="1600" kern="1200" dirty="0"/>
            <a:t>Specific legislation on telecommunication</a:t>
          </a:r>
          <a:endParaRPr lang="en-GB" sz="1600" kern="1200" dirty="0"/>
        </a:p>
        <a:p>
          <a:pPr marL="171450" lvl="1" indent="-171450" algn="l" defTabSz="711200">
            <a:lnSpc>
              <a:spcPct val="90000"/>
            </a:lnSpc>
            <a:spcBef>
              <a:spcPct val="0"/>
            </a:spcBef>
            <a:spcAft>
              <a:spcPct val="15000"/>
            </a:spcAft>
            <a:buChar char="•"/>
          </a:pPr>
          <a:r>
            <a:rPr lang="en-US" sz="1600" kern="1200" dirty="0"/>
            <a:t>European Convention on Human Rights (Art. 8)</a:t>
          </a:r>
          <a:endParaRPr lang="en-GB" sz="1600" kern="1200" dirty="0"/>
        </a:p>
        <a:p>
          <a:pPr marL="342900" lvl="2" indent="-171450" algn="l" defTabSz="711200">
            <a:lnSpc>
              <a:spcPct val="90000"/>
            </a:lnSpc>
            <a:spcBef>
              <a:spcPct val="0"/>
            </a:spcBef>
            <a:spcAft>
              <a:spcPct val="15000"/>
            </a:spcAft>
            <a:buChar char="•"/>
          </a:pPr>
          <a:r>
            <a:rPr lang="en-US" sz="1600" kern="1200" dirty="0"/>
            <a:t>Right to respect for private and family life, home and correspondence</a:t>
          </a:r>
          <a:endParaRPr lang="en-GB" sz="1600" kern="1200" dirty="0"/>
        </a:p>
      </dsp:txBody>
      <dsp:txXfrm>
        <a:off x="679959" y="70814"/>
        <a:ext cx="3127999" cy="3812095"/>
      </dsp:txXfrm>
    </dsp:sp>
    <dsp:sp modelId="{028778AB-9291-5B4B-AD97-F85FD24AE15A}">
      <dsp:nvSpPr>
        <dsp:cNvPr id="0" name=""/>
        <dsp:cNvSpPr/>
      </dsp:nvSpPr>
      <dsp:spPr>
        <a:xfrm>
          <a:off x="254120" y="-70810"/>
          <a:ext cx="720002" cy="720002"/>
        </a:xfrm>
        <a:prstGeom prst="rect">
          <a:avLst/>
        </a:prstGeom>
        <a:blipFill rotWithShape="1">
          <a:blip xmlns:r="http://schemas.openxmlformats.org/officeDocument/2006/relationships" r:embed="rId1">
            <a:duotone>
              <a:srgbClr val="44546A">
                <a:hueOff val="0"/>
                <a:satOff val="0"/>
                <a:lumOff val="0"/>
                <a:alphaOff val="0"/>
                <a:shade val="20000"/>
                <a:satMod val="200000"/>
              </a:srgbClr>
              <a:srgbClr val="44546A">
                <a:hueOff val="0"/>
                <a:satOff val="0"/>
                <a:lumOff val="0"/>
                <a:alphaOff val="0"/>
                <a:tint val="12000"/>
                <a:satMod val="190000"/>
              </a:srgbClr>
            </a:duotone>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79B37D2B-DA44-0344-87F7-338A7A8FE569}">
      <dsp:nvSpPr>
        <dsp:cNvPr id="0" name=""/>
        <dsp:cNvSpPr/>
      </dsp:nvSpPr>
      <dsp:spPr>
        <a:xfrm rot="16200000">
          <a:off x="3458549" y="1662872"/>
          <a:ext cx="2973437" cy="6279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553842" bIns="0" numCol="1" spcCol="1270" anchor="t" anchorCtr="0">
          <a:noAutofit/>
        </a:bodyPr>
        <a:lstStyle/>
        <a:p>
          <a:pPr marL="0" lvl="0" indent="0" algn="r" defTabSz="2000250">
            <a:lnSpc>
              <a:spcPct val="90000"/>
            </a:lnSpc>
            <a:spcBef>
              <a:spcPct val="0"/>
            </a:spcBef>
            <a:spcAft>
              <a:spcPct val="35000"/>
            </a:spcAft>
            <a:buNone/>
          </a:pPr>
          <a:r>
            <a:rPr lang="en-US" sz="4500" kern="1200" dirty="0">
              <a:solidFill>
                <a:srgbClr val="0C2C52"/>
              </a:solidFill>
            </a:rPr>
            <a:t>Variability</a:t>
          </a:r>
          <a:endParaRPr lang="en-GB" sz="4500" kern="1200" dirty="0">
            <a:solidFill>
              <a:srgbClr val="0C2C52"/>
            </a:solidFill>
          </a:endParaRPr>
        </a:p>
      </dsp:txBody>
      <dsp:txXfrm>
        <a:off x="3458549" y="1662872"/>
        <a:ext cx="2973437" cy="627978"/>
      </dsp:txXfrm>
    </dsp:sp>
    <dsp:sp modelId="{90689CE6-852B-7D40-A9E6-206952582E31}">
      <dsp:nvSpPr>
        <dsp:cNvPr id="0" name=""/>
        <dsp:cNvSpPr/>
      </dsp:nvSpPr>
      <dsp:spPr>
        <a:xfrm>
          <a:off x="5259257" y="490143"/>
          <a:ext cx="3127999" cy="2973437"/>
        </a:xfrm>
        <a:prstGeom prst="rect">
          <a:avLst/>
        </a:prstGeom>
        <a:solidFill>
          <a:srgbClr val="0C2C52"/>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553842" rIns="199136" bIns="199136" numCol="1" spcCol="1270" anchor="t" anchorCtr="0">
          <a:noAutofit/>
        </a:bodyPr>
        <a:lstStyle/>
        <a:p>
          <a:pPr marL="228600" lvl="1" indent="-228600" algn="l" defTabSz="977900">
            <a:lnSpc>
              <a:spcPct val="90000"/>
            </a:lnSpc>
            <a:spcBef>
              <a:spcPct val="0"/>
            </a:spcBef>
            <a:spcAft>
              <a:spcPct val="15000"/>
            </a:spcAft>
            <a:buChar char="•"/>
          </a:pPr>
          <a:r>
            <a:rPr lang="en-US" sz="2200" kern="1200" dirty="0"/>
            <a:t>High as well between countries as between types of network</a:t>
          </a:r>
          <a:endParaRPr lang="en-GB" sz="2200" kern="1200" dirty="0"/>
        </a:p>
        <a:p>
          <a:pPr marL="228600" lvl="1" indent="-228600" algn="l" defTabSz="977900">
            <a:lnSpc>
              <a:spcPct val="90000"/>
            </a:lnSpc>
            <a:spcBef>
              <a:spcPct val="0"/>
            </a:spcBef>
            <a:spcAft>
              <a:spcPct val="15000"/>
            </a:spcAft>
            <a:buChar char="•"/>
          </a:pPr>
          <a:r>
            <a:rPr lang="en-US" sz="2200" kern="1200" dirty="0"/>
            <a:t>Private / corporate vs. public / telecommunication</a:t>
          </a:r>
          <a:endParaRPr lang="en-GB" sz="2200" kern="1200" dirty="0"/>
        </a:p>
      </dsp:txBody>
      <dsp:txXfrm>
        <a:off x="5259257" y="490143"/>
        <a:ext cx="3127999" cy="2973437"/>
      </dsp:txXfrm>
    </dsp:sp>
    <dsp:sp modelId="{D5FEA2BD-BA97-E24B-A1FF-2EC795A522DF}">
      <dsp:nvSpPr>
        <dsp:cNvPr id="0" name=""/>
        <dsp:cNvSpPr/>
      </dsp:nvSpPr>
      <dsp:spPr>
        <a:xfrm>
          <a:off x="4843843" y="-70810"/>
          <a:ext cx="720002" cy="720002"/>
        </a:xfrm>
        <a:prstGeom prst="rect">
          <a:avLst/>
        </a:prstGeom>
        <a:blipFill rotWithShape="1">
          <a:blip xmlns:r="http://schemas.openxmlformats.org/officeDocument/2006/relationships" r:embed="rId2">
            <a:duotone>
              <a:srgbClr val="44546A">
                <a:hueOff val="0"/>
                <a:satOff val="0"/>
                <a:lumOff val="0"/>
                <a:alphaOff val="0"/>
                <a:shade val="20000"/>
                <a:satMod val="200000"/>
              </a:srgbClr>
              <a:srgbClr val="44546A">
                <a:hueOff val="0"/>
                <a:satOff val="0"/>
                <a:lumOff val="0"/>
                <a:alphaOff val="0"/>
                <a:tint val="12000"/>
                <a:satMod val="190000"/>
              </a:srgbClr>
            </a:duotone>
            <a:extLst>
              <a:ext uri="{28A0092B-C50C-407E-A947-70E740481C1C}">
                <a14:useLocalDpi xmlns:a14="http://schemas.microsoft.com/office/drawing/2010/main" val="0"/>
              </a:ext>
            </a:extLst>
          </a:blip>
          <a:srcRect/>
          <a:stretch>
            <a:fillRect t="-1000" b="-1000"/>
          </a:stretch>
        </a:blip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10.xml><?xml version="1.0" encoding="utf-8"?>
<dgm:layoutDef xmlns:dgm="http://schemas.openxmlformats.org/drawingml/2006/diagram" xmlns:a="http://schemas.openxmlformats.org/drawingml/2006/main" uniqueId="urn:microsoft.com/office/officeart/2005/8/layout/hList2">
  <dgm:title val=""/>
  <dgm:desc val=""/>
  <dgm:catLst>
    <dgm:cat type="list" pri="6000"/>
    <dgm:cat type="relationship" pri="16000"/>
    <dgm:cat type="picture" pri="29000"/>
    <dgm:cat type="pictureconvert" pri="2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dgm:varLst>
    <dgm:choose name="Name0">
      <dgm:if name="Name1" func="var" arg="dir" op="equ" val="norm">
        <dgm:alg type="lin">
          <dgm:param type="linDir" val="fromL"/>
          <dgm:param type="nodeVertAlign" val="t"/>
        </dgm:alg>
      </dgm:if>
      <dgm:else name="Name2">
        <dgm:alg type="lin">
          <dgm:param type="linDir" val="fromR"/>
          <dgm:param type="nodeVertAlign" val="t"/>
        </dgm:alg>
      </dgm:else>
    </dgm:choose>
    <dgm:shape xmlns:r="http://schemas.openxmlformats.org/officeDocument/2006/relationships" r:blip="">
      <dgm:adjLst/>
    </dgm:shape>
    <dgm:presOf/>
    <dgm:constrLst>
      <dgm:constr type="w" for="ch" forName="compositeNode" refType="w"/>
      <dgm:constr type="h" for="ch" forName="compositeNode" refType="h"/>
      <dgm:constr type="w" for="ch" forName="sibTrans" refType="w" refFor="ch" refForName="compositeNode" op="equ" fact="0.2"/>
      <dgm:constr type="h" for="des" forName="childNode" op="equ"/>
      <dgm:constr type="w" for="des" forName="childNode" op="equ"/>
      <dgm:constr type="w" for="des" forName="parentNode" op="equ"/>
      <dgm:constr type="h" for="des" forName="image" op="equ"/>
      <dgm:constr type="w" for="des" forName="image" op="equ"/>
      <dgm:constr type="primFontSz" for="des" forName="parentNode" op="equ" val="65"/>
      <dgm:constr type="primFontSz" for="des" forName="childNode" op="equ" val="65"/>
    </dgm:constrLst>
    <dgm:ruleLst/>
    <dgm:forEach name="Name3" axis="ch" ptType="node">
      <dgm:layoutNode name="compositeNode">
        <dgm:varLst>
          <dgm:bulletEnabled val="1"/>
        </dgm:varLst>
        <dgm:alg type="composite"/>
        <dgm:presOf/>
        <dgm:choose name="Name4">
          <dgm:if name="Name5" func="var" arg="dir" op="equ" val="norm">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l" for="ch" forName="image"/>
              <dgm:constr type="w" for="ch" forName="childNode" refType="w" fact="0.85"/>
              <dgm:constr type="h" for="ch" forName="childNode" refType="h" fact="0.78"/>
              <dgm:constr type="t" for="ch" forName="childNode" refType="h" refFor="ch" refForName="image" fact="0.66"/>
              <dgm:constr type="l"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l" for="ch" forName="parentNode"/>
              <dgm:constr type="r" for="ch" forName="parentNode" refType="l" refFor="ch" refForName="childNode"/>
              <dgm:constr type="rMarg" for="ch" forName="parentNode" refType="w" refFor="ch" refForName="image" fact="1.25"/>
            </dgm:constrLst>
          </dgm:if>
          <dgm:else name="Name6">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r" for="ch" forName="image" refType="w"/>
              <dgm:constr type="w" for="ch" forName="childNode" refType="w" fact="0.85"/>
              <dgm:constr type="h" for="ch" forName="childNode" refType="h" fact="0.78"/>
              <dgm:constr type="t" for="ch" forName="childNode" refType="h" refFor="ch" refForName="image" fact="0.66"/>
              <dgm:constr type="r" for="ch" forName="childNode" refType="w"/>
              <dgm:constr type="rOff"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r" for="ch" forName="parentNode" refType="w"/>
              <dgm:constr type="l" for="ch" forName="parentNode" refType="r" refFor="ch" refForName="childNode"/>
              <dgm:constr type="lOff" for="ch" forName="parentNode" refType="rOff" refFor="ch" refForName="childNode"/>
              <dgm:constr type="lMarg" for="ch" forName="parentNode" refType="w" refFor="ch" refForName="image" fact="1.25"/>
            </dgm:constrLst>
          </dgm:else>
        </dgm:choose>
        <dgm:ruleLst>
          <dgm:rule type="w" for="ch" forName="childNode" val="NaN" fact="0.4" max="NaN"/>
          <dgm:rule type="h" for="ch" forName="childNode" val="NaN" fact="0.5" max="NaN"/>
        </dgm:ruleLst>
        <dgm:layoutNode name="image" styleLbl="fgImgPlace1">
          <dgm:alg type="sp"/>
          <dgm:shape xmlns:r="http://schemas.openxmlformats.org/officeDocument/2006/relationships" type="rect" r:blip="" zOrderOff="4" blipPhldr="1">
            <dgm:adjLst/>
          </dgm:shape>
          <dgm:presOf/>
          <dgm:constrLst/>
          <dgm:ruleLst/>
        </dgm:layoutNode>
        <dgm:layoutNode name="childNode" styleLbl="node1">
          <dgm:varLst>
            <dgm:bulletEnabled val="1"/>
          </dgm:varLst>
          <dgm:alg type="tx">
            <dgm:param type="stBulletLvl" val="1"/>
          </dgm:alg>
          <dgm:shape xmlns:r="http://schemas.openxmlformats.org/officeDocument/2006/relationships" type="rect" r:blip="" zOrderOff="2">
            <dgm:adjLst/>
          </dgm:shape>
          <dgm:presOf axis="des" ptType="node"/>
          <dgm:constrLst/>
          <dgm:ruleLst>
            <dgm:rule type="primFontSz" val="5" fact="NaN" max="NaN"/>
          </dgm:ruleLst>
        </dgm:layoutNode>
        <dgm:layoutNode name="parentNode" styleLbl="revTx">
          <dgm:varLst>
            <dgm:chMax val="0"/>
            <dgm:bulletEnabled val="1"/>
          </dgm:varLst>
          <dgm:choose name="Name7">
            <dgm:if name="Name8" func="var" arg="dir" op="equ" val="norm">
              <dgm:alg type="tx">
                <dgm:param type="autoTxRot" val="grav"/>
                <dgm:param type="txAnchorVert" val="t"/>
                <dgm:param type="parTxLTRAlign" val="r"/>
                <dgm:param type="parTxRTLAlign" val="r"/>
              </dgm:alg>
              <dgm:shape xmlns:r="http://schemas.openxmlformats.org/officeDocument/2006/relationships" rot="270" type="rect" r:blip="">
                <dgm:adjLst/>
              </dgm:shape>
              <dgm:presOf axis="self"/>
              <dgm:constrLst>
                <dgm:constr type="lMarg"/>
                <dgm:constr type="bMarg"/>
                <dgm:constr type="tMarg"/>
              </dgm:constrLst>
            </dgm:if>
            <dgm:else name="Name9">
              <dgm:alg type="tx">
                <dgm:param type="autoTxRot" val="grav"/>
                <dgm:param type="parTxLTRAlign" val="l"/>
                <dgm:param type="parTxRTLAlign" val="l"/>
              </dgm:alg>
              <dgm:shape xmlns:r="http://schemas.openxmlformats.org/officeDocument/2006/relationships" rot="90" type="rect" r:blip="">
                <dgm:adjLst/>
              </dgm:shape>
              <dgm:presOf axis="self"/>
              <dgm:constrLst>
                <dgm:constr type="rMarg"/>
                <dgm:constr type="bMarg"/>
                <dgm:constr type="tMarg"/>
              </dgm:constrLst>
            </dgm:else>
          </dgm:choose>
          <dgm:ruleLst>
            <dgm:rule type="primFontSz" val="5" fact="NaN" max="NaN"/>
          </dgm:ruleLst>
        </dgm:layoutNode>
      </dgm:layoutNode>
      <dgm:forEach name="Name10" axis="followSib" ptType="sibTrans" cnt="1">
        <dgm:layoutNode name="sibTrans">
          <dgm:alg type="sp"/>
          <dgm:shape xmlns:r="http://schemas.openxmlformats.org/officeDocument/2006/relationships" r:blip="">
            <dgm:adjLst/>
          </dgm:shape>
          <dgm:presOf axis="sel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hList2">
  <dgm:title val=""/>
  <dgm:desc val=""/>
  <dgm:catLst>
    <dgm:cat type="list" pri="6000"/>
    <dgm:cat type="relationship" pri="16000"/>
    <dgm:cat type="picture" pri="29000"/>
    <dgm:cat type="pictureconvert" pri="2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dgm:varLst>
    <dgm:choose name="Name0">
      <dgm:if name="Name1" func="var" arg="dir" op="equ" val="norm">
        <dgm:alg type="lin">
          <dgm:param type="linDir" val="fromL"/>
          <dgm:param type="nodeVertAlign" val="t"/>
        </dgm:alg>
      </dgm:if>
      <dgm:else name="Name2">
        <dgm:alg type="lin">
          <dgm:param type="linDir" val="fromR"/>
          <dgm:param type="nodeVertAlign" val="t"/>
        </dgm:alg>
      </dgm:else>
    </dgm:choose>
    <dgm:shape xmlns:r="http://schemas.openxmlformats.org/officeDocument/2006/relationships" r:blip="">
      <dgm:adjLst/>
    </dgm:shape>
    <dgm:presOf/>
    <dgm:constrLst>
      <dgm:constr type="w" for="ch" forName="compositeNode" refType="w"/>
      <dgm:constr type="h" for="ch" forName="compositeNode" refType="h"/>
      <dgm:constr type="w" for="ch" forName="sibTrans" refType="w" refFor="ch" refForName="compositeNode" op="equ" fact="0.2"/>
      <dgm:constr type="h" for="des" forName="childNode" op="equ"/>
      <dgm:constr type="w" for="des" forName="childNode" op="equ"/>
      <dgm:constr type="w" for="des" forName="parentNode" op="equ"/>
      <dgm:constr type="h" for="des" forName="image" op="equ"/>
      <dgm:constr type="w" for="des" forName="image" op="equ"/>
      <dgm:constr type="primFontSz" for="des" forName="parentNode" op="equ" val="65"/>
      <dgm:constr type="primFontSz" for="des" forName="childNode" op="equ" val="65"/>
    </dgm:constrLst>
    <dgm:ruleLst/>
    <dgm:forEach name="Name3" axis="ch" ptType="node">
      <dgm:layoutNode name="compositeNode">
        <dgm:varLst>
          <dgm:bulletEnabled val="1"/>
        </dgm:varLst>
        <dgm:alg type="composite"/>
        <dgm:presOf/>
        <dgm:choose name="Name4">
          <dgm:if name="Name5" func="var" arg="dir" op="equ" val="norm">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l" for="ch" forName="image"/>
              <dgm:constr type="w" for="ch" forName="childNode" refType="w" fact="0.85"/>
              <dgm:constr type="h" for="ch" forName="childNode" refType="h" fact="0.78"/>
              <dgm:constr type="t" for="ch" forName="childNode" refType="h" refFor="ch" refForName="image" fact="0.66"/>
              <dgm:constr type="l"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l" for="ch" forName="parentNode"/>
              <dgm:constr type="r" for="ch" forName="parentNode" refType="l" refFor="ch" refForName="childNode"/>
              <dgm:constr type="rMarg" for="ch" forName="parentNode" refType="w" refFor="ch" refForName="image" fact="1.25"/>
            </dgm:constrLst>
          </dgm:if>
          <dgm:else name="Name6">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r" for="ch" forName="image" refType="w"/>
              <dgm:constr type="w" for="ch" forName="childNode" refType="w" fact="0.85"/>
              <dgm:constr type="h" for="ch" forName="childNode" refType="h" fact="0.78"/>
              <dgm:constr type="t" for="ch" forName="childNode" refType="h" refFor="ch" refForName="image" fact="0.66"/>
              <dgm:constr type="r" for="ch" forName="childNode" refType="w"/>
              <dgm:constr type="rOff"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r" for="ch" forName="parentNode" refType="w"/>
              <dgm:constr type="l" for="ch" forName="parentNode" refType="r" refFor="ch" refForName="childNode"/>
              <dgm:constr type="lOff" for="ch" forName="parentNode" refType="rOff" refFor="ch" refForName="childNode"/>
              <dgm:constr type="lMarg" for="ch" forName="parentNode" refType="w" refFor="ch" refForName="image" fact="1.25"/>
            </dgm:constrLst>
          </dgm:else>
        </dgm:choose>
        <dgm:ruleLst>
          <dgm:rule type="w" for="ch" forName="childNode" val="NaN" fact="0.4" max="NaN"/>
          <dgm:rule type="h" for="ch" forName="childNode" val="NaN" fact="0.5" max="NaN"/>
        </dgm:ruleLst>
        <dgm:layoutNode name="image" styleLbl="fgImgPlace1">
          <dgm:alg type="sp"/>
          <dgm:shape xmlns:r="http://schemas.openxmlformats.org/officeDocument/2006/relationships" type="rect" r:blip="" zOrderOff="4" blipPhldr="1">
            <dgm:adjLst/>
          </dgm:shape>
          <dgm:presOf/>
          <dgm:constrLst/>
          <dgm:ruleLst/>
        </dgm:layoutNode>
        <dgm:layoutNode name="childNode" styleLbl="node1">
          <dgm:varLst>
            <dgm:bulletEnabled val="1"/>
          </dgm:varLst>
          <dgm:alg type="tx">
            <dgm:param type="stBulletLvl" val="1"/>
          </dgm:alg>
          <dgm:shape xmlns:r="http://schemas.openxmlformats.org/officeDocument/2006/relationships" type="rect" r:blip="" zOrderOff="2">
            <dgm:adjLst/>
          </dgm:shape>
          <dgm:presOf axis="des" ptType="node"/>
          <dgm:constrLst/>
          <dgm:ruleLst>
            <dgm:rule type="primFontSz" val="5" fact="NaN" max="NaN"/>
          </dgm:ruleLst>
        </dgm:layoutNode>
        <dgm:layoutNode name="parentNode" styleLbl="revTx">
          <dgm:varLst>
            <dgm:chMax val="0"/>
            <dgm:bulletEnabled val="1"/>
          </dgm:varLst>
          <dgm:choose name="Name7">
            <dgm:if name="Name8" func="var" arg="dir" op="equ" val="norm">
              <dgm:alg type="tx">
                <dgm:param type="autoTxRot" val="grav"/>
                <dgm:param type="txAnchorVert" val="t"/>
                <dgm:param type="parTxLTRAlign" val="r"/>
                <dgm:param type="parTxRTLAlign" val="r"/>
              </dgm:alg>
              <dgm:shape xmlns:r="http://schemas.openxmlformats.org/officeDocument/2006/relationships" rot="270" type="rect" r:blip="">
                <dgm:adjLst/>
              </dgm:shape>
              <dgm:presOf axis="self"/>
              <dgm:constrLst>
                <dgm:constr type="lMarg"/>
                <dgm:constr type="bMarg"/>
                <dgm:constr type="tMarg"/>
              </dgm:constrLst>
            </dgm:if>
            <dgm:else name="Name9">
              <dgm:alg type="tx">
                <dgm:param type="autoTxRot" val="grav"/>
                <dgm:param type="parTxLTRAlign" val="l"/>
                <dgm:param type="parTxRTLAlign" val="l"/>
              </dgm:alg>
              <dgm:shape xmlns:r="http://schemas.openxmlformats.org/officeDocument/2006/relationships" rot="90" type="rect" r:blip="">
                <dgm:adjLst/>
              </dgm:shape>
              <dgm:presOf axis="self"/>
              <dgm:constrLst>
                <dgm:constr type="rMarg"/>
                <dgm:constr type="bMarg"/>
                <dgm:constr type="tMarg"/>
              </dgm:constrLst>
            </dgm:else>
          </dgm:choose>
          <dgm:ruleLst>
            <dgm:rule type="primFontSz" val="5" fact="NaN" max="NaN"/>
          </dgm:ruleLst>
        </dgm:layoutNode>
      </dgm:layoutNode>
      <dgm:forEach name="Name10" axis="followSib" ptType="sibTrans" cnt="1">
        <dgm:layoutNode name="sibTrans">
          <dgm:alg type="sp"/>
          <dgm:shape xmlns:r="http://schemas.openxmlformats.org/officeDocument/2006/relationships" r:blip="">
            <dgm:adjLst/>
          </dgm:shape>
          <dgm:presOf axis="sel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hList2">
  <dgm:title val=""/>
  <dgm:desc val=""/>
  <dgm:catLst>
    <dgm:cat type="list" pri="6000"/>
    <dgm:cat type="relationship" pri="16000"/>
    <dgm:cat type="picture" pri="29000"/>
    <dgm:cat type="pictureconvert" pri="2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dgm:varLst>
    <dgm:choose name="Name0">
      <dgm:if name="Name1" func="var" arg="dir" op="equ" val="norm">
        <dgm:alg type="lin">
          <dgm:param type="linDir" val="fromL"/>
          <dgm:param type="nodeVertAlign" val="t"/>
        </dgm:alg>
      </dgm:if>
      <dgm:else name="Name2">
        <dgm:alg type="lin">
          <dgm:param type="linDir" val="fromR"/>
          <dgm:param type="nodeVertAlign" val="t"/>
        </dgm:alg>
      </dgm:else>
    </dgm:choose>
    <dgm:shape xmlns:r="http://schemas.openxmlformats.org/officeDocument/2006/relationships" r:blip="">
      <dgm:adjLst/>
    </dgm:shape>
    <dgm:presOf/>
    <dgm:constrLst>
      <dgm:constr type="w" for="ch" forName="compositeNode" refType="w"/>
      <dgm:constr type="h" for="ch" forName="compositeNode" refType="h"/>
      <dgm:constr type="w" for="ch" forName="sibTrans" refType="w" refFor="ch" refForName="compositeNode" op="equ" fact="0.2"/>
      <dgm:constr type="h" for="des" forName="childNode" op="equ"/>
      <dgm:constr type="w" for="des" forName="childNode" op="equ"/>
      <dgm:constr type="w" for="des" forName="parentNode" op="equ"/>
      <dgm:constr type="h" for="des" forName="image" op="equ"/>
      <dgm:constr type="w" for="des" forName="image" op="equ"/>
      <dgm:constr type="primFontSz" for="des" forName="parentNode" op="equ" val="65"/>
      <dgm:constr type="primFontSz" for="des" forName="childNode" op="equ" val="65"/>
    </dgm:constrLst>
    <dgm:ruleLst/>
    <dgm:forEach name="Name3" axis="ch" ptType="node">
      <dgm:layoutNode name="compositeNode">
        <dgm:varLst>
          <dgm:bulletEnabled val="1"/>
        </dgm:varLst>
        <dgm:alg type="composite"/>
        <dgm:presOf/>
        <dgm:choose name="Name4">
          <dgm:if name="Name5" func="var" arg="dir" op="equ" val="norm">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l" for="ch" forName="image"/>
              <dgm:constr type="w" for="ch" forName="childNode" refType="w" fact="0.85"/>
              <dgm:constr type="h" for="ch" forName="childNode" refType="h" fact="0.78"/>
              <dgm:constr type="t" for="ch" forName="childNode" refType="h" refFor="ch" refForName="image" fact="0.66"/>
              <dgm:constr type="l"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l" for="ch" forName="parentNode"/>
              <dgm:constr type="r" for="ch" forName="parentNode" refType="l" refFor="ch" refForName="childNode"/>
              <dgm:constr type="rMarg" for="ch" forName="parentNode" refType="w" refFor="ch" refForName="image" fact="1.25"/>
            </dgm:constrLst>
          </dgm:if>
          <dgm:else name="Name6">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r" for="ch" forName="image" refType="w"/>
              <dgm:constr type="w" for="ch" forName="childNode" refType="w" fact="0.85"/>
              <dgm:constr type="h" for="ch" forName="childNode" refType="h" fact="0.78"/>
              <dgm:constr type="t" for="ch" forName="childNode" refType="h" refFor="ch" refForName="image" fact="0.66"/>
              <dgm:constr type="r" for="ch" forName="childNode" refType="w"/>
              <dgm:constr type="rOff"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r" for="ch" forName="parentNode" refType="w"/>
              <dgm:constr type="l" for="ch" forName="parentNode" refType="r" refFor="ch" refForName="childNode"/>
              <dgm:constr type="lOff" for="ch" forName="parentNode" refType="rOff" refFor="ch" refForName="childNode"/>
              <dgm:constr type="lMarg" for="ch" forName="parentNode" refType="w" refFor="ch" refForName="image" fact="1.25"/>
            </dgm:constrLst>
          </dgm:else>
        </dgm:choose>
        <dgm:ruleLst>
          <dgm:rule type="w" for="ch" forName="childNode" val="NaN" fact="0.4" max="NaN"/>
          <dgm:rule type="h" for="ch" forName="childNode" val="NaN" fact="0.5" max="NaN"/>
        </dgm:ruleLst>
        <dgm:layoutNode name="image" styleLbl="fgImgPlace1">
          <dgm:alg type="sp"/>
          <dgm:shape xmlns:r="http://schemas.openxmlformats.org/officeDocument/2006/relationships" type="rect" r:blip="" zOrderOff="4" blipPhldr="1">
            <dgm:adjLst/>
          </dgm:shape>
          <dgm:presOf/>
          <dgm:constrLst/>
          <dgm:ruleLst/>
        </dgm:layoutNode>
        <dgm:layoutNode name="childNode" styleLbl="node1">
          <dgm:varLst>
            <dgm:bulletEnabled val="1"/>
          </dgm:varLst>
          <dgm:alg type="tx">
            <dgm:param type="stBulletLvl" val="1"/>
          </dgm:alg>
          <dgm:shape xmlns:r="http://schemas.openxmlformats.org/officeDocument/2006/relationships" type="rect" r:blip="" zOrderOff="2">
            <dgm:adjLst/>
          </dgm:shape>
          <dgm:presOf axis="des" ptType="node"/>
          <dgm:constrLst/>
          <dgm:ruleLst>
            <dgm:rule type="primFontSz" val="5" fact="NaN" max="NaN"/>
          </dgm:ruleLst>
        </dgm:layoutNode>
        <dgm:layoutNode name="parentNode" styleLbl="revTx">
          <dgm:varLst>
            <dgm:chMax val="0"/>
            <dgm:bulletEnabled val="1"/>
          </dgm:varLst>
          <dgm:choose name="Name7">
            <dgm:if name="Name8" func="var" arg="dir" op="equ" val="norm">
              <dgm:alg type="tx">
                <dgm:param type="autoTxRot" val="grav"/>
                <dgm:param type="txAnchorVert" val="t"/>
                <dgm:param type="parTxLTRAlign" val="r"/>
                <dgm:param type="parTxRTLAlign" val="r"/>
              </dgm:alg>
              <dgm:shape xmlns:r="http://schemas.openxmlformats.org/officeDocument/2006/relationships" rot="270" type="rect" r:blip="">
                <dgm:adjLst/>
              </dgm:shape>
              <dgm:presOf axis="self"/>
              <dgm:constrLst>
                <dgm:constr type="lMarg"/>
                <dgm:constr type="bMarg"/>
                <dgm:constr type="tMarg"/>
              </dgm:constrLst>
            </dgm:if>
            <dgm:else name="Name9">
              <dgm:alg type="tx">
                <dgm:param type="autoTxRot" val="grav"/>
                <dgm:param type="parTxLTRAlign" val="l"/>
                <dgm:param type="parTxRTLAlign" val="l"/>
              </dgm:alg>
              <dgm:shape xmlns:r="http://schemas.openxmlformats.org/officeDocument/2006/relationships" rot="90" type="rect" r:blip="">
                <dgm:adjLst/>
              </dgm:shape>
              <dgm:presOf axis="self"/>
              <dgm:constrLst>
                <dgm:constr type="rMarg"/>
                <dgm:constr type="bMarg"/>
                <dgm:constr type="tMarg"/>
              </dgm:constrLst>
            </dgm:else>
          </dgm:choose>
          <dgm:ruleLst>
            <dgm:rule type="primFontSz" val="5" fact="NaN" max="NaN"/>
          </dgm:ruleLst>
        </dgm:layoutNode>
      </dgm:layoutNode>
      <dgm:forEach name="Name10" axis="followSib" ptType="sibTrans" cnt="1">
        <dgm:layoutNode name="sibTrans">
          <dgm:alg type="sp"/>
          <dgm:shape xmlns:r="http://schemas.openxmlformats.org/officeDocument/2006/relationships" r:blip="">
            <dgm:adjLst/>
          </dgm:shape>
          <dgm:presOf axis="self"/>
          <dgm:constrLst/>
          <dgm:ruleLst/>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14.xml><?xml version="1.0" encoding="utf-8"?>
<dgm:layoutDef xmlns:dgm="http://schemas.openxmlformats.org/drawingml/2006/diagram" xmlns:a="http://schemas.openxmlformats.org/drawingml/2006/main" uniqueId="urn:microsoft.com/office/officeart/2005/8/layout/hList2">
  <dgm:title val=""/>
  <dgm:desc val=""/>
  <dgm:catLst>
    <dgm:cat type="list" pri="6000"/>
    <dgm:cat type="relationship" pri="16000"/>
    <dgm:cat type="picture" pri="29000"/>
    <dgm:cat type="pictureconvert" pri="2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dgm:varLst>
    <dgm:choose name="Name0">
      <dgm:if name="Name1" func="var" arg="dir" op="equ" val="norm">
        <dgm:alg type="lin">
          <dgm:param type="linDir" val="fromL"/>
          <dgm:param type="nodeVertAlign" val="t"/>
        </dgm:alg>
      </dgm:if>
      <dgm:else name="Name2">
        <dgm:alg type="lin">
          <dgm:param type="linDir" val="fromR"/>
          <dgm:param type="nodeVertAlign" val="t"/>
        </dgm:alg>
      </dgm:else>
    </dgm:choose>
    <dgm:shape xmlns:r="http://schemas.openxmlformats.org/officeDocument/2006/relationships" r:blip="">
      <dgm:adjLst/>
    </dgm:shape>
    <dgm:presOf/>
    <dgm:constrLst>
      <dgm:constr type="w" for="ch" forName="compositeNode" refType="w"/>
      <dgm:constr type="h" for="ch" forName="compositeNode" refType="h"/>
      <dgm:constr type="w" for="ch" forName="sibTrans" refType="w" refFor="ch" refForName="compositeNode" op="equ" fact="0.2"/>
      <dgm:constr type="h" for="des" forName="childNode" op="equ"/>
      <dgm:constr type="w" for="des" forName="childNode" op="equ"/>
      <dgm:constr type="w" for="des" forName="parentNode" op="equ"/>
      <dgm:constr type="h" for="des" forName="image" op="equ"/>
      <dgm:constr type="w" for="des" forName="image" op="equ"/>
      <dgm:constr type="primFontSz" for="des" forName="parentNode" op="equ" val="65"/>
      <dgm:constr type="primFontSz" for="des" forName="childNode" op="equ" val="65"/>
    </dgm:constrLst>
    <dgm:ruleLst/>
    <dgm:forEach name="Name3" axis="ch" ptType="node">
      <dgm:layoutNode name="compositeNode">
        <dgm:varLst>
          <dgm:bulletEnabled val="1"/>
        </dgm:varLst>
        <dgm:alg type="composite"/>
        <dgm:presOf/>
        <dgm:choose name="Name4">
          <dgm:if name="Name5" func="var" arg="dir" op="equ" val="norm">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l" for="ch" forName="image"/>
              <dgm:constr type="w" for="ch" forName="childNode" refType="w" fact="0.85"/>
              <dgm:constr type="h" for="ch" forName="childNode" refType="h" fact="0.78"/>
              <dgm:constr type="t" for="ch" forName="childNode" refType="h" refFor="ch" refForName="image" fact="0.66"/>
              <dgm:constr type="l"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l" for="ch" forName="parentNode"/>
              <dgm:constr type="r" for="ch" forName="parentNode" refType="l" refFor="ch" refForName="childNode"/>
              <dgm:constr type="rMarg" for="ch" forName="parentNode" refType="w" refFor="ch" refForName="image" fact="1.25"/>
            </dgm:constrLst>
          </dgm:if>
          <dgm:else name="Name6">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r" for="ch" forName="image" refType="w"/>
              <dgm:constr type="w" for="ch" forName="childNode" refType="w" fact="0.85"/>
              <dgm:constr type="h" for="ch" forName="childNode" refType="h" fact="0.78"/>
              <dgm:constr type="t" for="ch" forName="childNode" refType="h" refFor="ch" refForName="image" fact="0.66"/>
              <dgm:constr type="r" for="ch" forName="childNode" refType="w"/>
              <dgm:constr type="rOff"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r" for="ch" forName="parentNode" refType="w"/>
              <dgm:constr type="l" for="ch" forName="parentNode" refType="r" refFor="ch" refForName="childNode"/>
              <dgm:constr type="lOff" for="ch" forName="parentNode" refType="rOff" refFor="ch" refForName="childNode"/>
              <dgm:constr type="lMarg" for="ch" forName="parentNode" refType="w" refFor="ch" refForName="image" fact="1.25"/>
            </dgm:constrLst>
          </dgm:else>
        </dgm:choose>
        <dgm:ruleLst>
          <dgm:rule type="w" for="ch" forName="childNode" val="NaN" fact="0.4" max="NaN"/>
          <dgm:rule type="h" for="ch" forName="childNode" val="NaN" fact="0.5" max="NaN"/>
        </dgm:ruleLst>
        <dgm:layoutNode name="image" styleLbl="fgImgPlace1">
          <dgm:alg type="sp"/>
          <dgm:shape xmlns:r="http://schemas.openxmlformats.org/officeDocument/2006/relationships" type="rect" r:blip="" zOrderOff="4" blipPhldr="1">
            <dgm:adjLst/>
          </dgm:shape>
          <dgm:presOf/>
          <dgm:constrLst/>
          <dgm:ruleLst/>
        </dgm:layoutNode>
        <dgm:layoutNode name="childNode" styleLbl="node1">
          <dgm:varLst>
            <dgm:bulletEnabled val="1"/>
          </dgm:varLst>
          <dgm:alg type="tx">
            <dgm:param type="stBulletLvl" val="1"/>
          </dgm:alg>
          <dgm:shape xmlns:r="http://schemas.openxmlformats.org/officeDocument/2006/relationships" type="rect" r:blip="" zOrderOff="2">
            <dgm:adjLst/>
          </dgm:shape>
          <dgm:presOf axis="des" ptType="node"/>
          <dgm:constrLst/>
          <dgm:ruleLst>
            <dgm:rule type="primFontSz" val="5" fact="NaN" max="NaN"/>
          </dgm:ruleLst>
        </dgm:layoutNode>
        <dgm:layoutNode name="parentNode" styleLbl="revTx">
          <dgm:varLst>
            <dgm:chMax val="0"/>
            <dgm:bulletEnabled val="1"/>
          </dgm:varLst>
          <dgm:choose name="Name7">
            <dgm:if name="Name8" func="var" arg="dir" op="equ" val="norm">
              <dgm:alg type="tx">
                <dgm:param type="autoTxRot" val="grav"/>
                <dgm:param type="txAnchorVert" val="t"/>
                <dgm:param type="parTxLTRAlign" val="r"/>
                <dgm:param type="parTxRTLAlign" val="r"/>
              </dgm:alg>
              <dgm:shape xmlns:r="http://schemas.openxmlformats.org/officeDocument/2006/relationships" rot="270" type="rect" r:blip="">
                <dgm:adjLst/>
              </dgm:shape>
              <dgm:presOf axis="self"/>
              <dgm:constrLst>
                <dgm:constr type="lMarg"/>
                <dgm:constr type="bMarg"/>
                <dgm:constr type="tMarg"/>
              </dgm:constrLst>
            </dgm:if>
            <dgm:else name="Name9">
              <dgm:alg type="tx">
                <dgm:param type="autoTxRot" val="grav"/>
                <dgm:param type="parTxLTRAlign" val="l"/>
                <dgm:param type="parTxRTLAlign" val="l"/>
              </dgm:alg>
              <dgm:shape xmlns:r="http://schemas.openxmlformats.org/officeDocument/2006/relationships" rot="90" type="rect" r:blip="">
                <dgm:adjLst/>
              </dgm:shape>
              <dgm:presOf axis="self"/>
              <dgm:constrLst>
                <dgm:constr type="rMarg"/>
                <dgm:constr type="bMarg"/>
                <dgm:constr type="tMarg"/>
              </dgm:constrLst>
            </dgm:else>
          </dgm:choose>
          <dgm:ruleLst>
            <dgm:rule type="primFontSz" val="5" fact="NaN" max="NaN"/>
          </dgm:ruleLst>
        </dgm:layoutNode>
      </dgm:layoutNode>
      <dgm:forEach name="Name10" axis="followSib" ptType="sibTrans" cnt="1">
        <dgm:layoutNode name="sibTrans">
          <dgm:alg type="sp"/>
          <dgm:shape xmlns:r="http://schemas.openxmlformats.org/officeDocument/2006/relationships" r:blip="">
            <dgm:adjLst/>
          </dgm:shape>
          <dgm:presOf axis="self"/>
          <dgm:constrLst/>
          <dgm:ruleLst/>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5/8/layout/hList2">
  <dgm:title val=""/>
  <dgm:desc val=""/>
  <dgm:catLst>
    <dgm:cat type="list" pri="6000"/>
    <dgm:cat type="relationship" pri="16000"/>
    <dgm:cat type="picture" pri="29000"/>
    <dgm:cat type="pictureconvert" pri="2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dgm:varLst>
    <dgm:choose name="Name0">
      <dgm:if name="Name1" func="var" arg="dir" op="equ" val="norm">
        <dgm:alg type="lin">
          <dgm:param type="linDir" val="fromL"/>
          <dgm:param type="nodeVertAlign" val="t"/>
        </dgm:alg>
      </dgm:if>
      <dgm:else name="Name2">
        <dgm:alg type="lin">
          <dgm:param type="linDir" val="fromR"/>
          <dgm:param type="nodeVertAlign" val="t"/>
        </dgm:alg>
      </dgm:else>
    </dgm:choose>
    <dgm:shape xmlns:r="http://schemas.openxmlformats.org/officeDocument/2006/relationships" r:blip="">
      <dgm:adjLst/>
    </dgm:shape>
    <dgm:presOf/>
    <dgm:constrLst>
      <dgm:constr type="w" for="ch" forName="compositeNode" refType="w"/>
      <dgm:constr type="h" for="ch" forName="compositeNode" refType="h"/>
      <dgm:constr type="w" for="ch" forName="sibTrans" refType="w" refFor="ch" refForName="compositeNode" op="equ" fact="0.2"/>
      <dgm:constr type="h" for="des" forName="childNode" op="equ"/>
      <dgm:constr type="w" for="des" forName="childNode" op="equ"/>
      <dgm:constr type="w" for="des" forName="parentNode" op="equ"/>
      <dgm:constr type="h" for="des" forName="image" op="equ"/>
      <dgm:constr type="w" for="des" forName="image" op="equ"/>
      <dgm:constr type="primFontSz" for="des" forName="parentNode" op="equ" val="65"/>
      <dgm:constr type="primFontSz" for="des" forName="childNode" op="equ" val="65"/>
    </dgm:constrLst>
    <dgm:ruleLst/>
    <dgm:forEach name="Name3" axis="ch" ptType="node">
      <dgm:layoutNode name="compositeNode">
        <dgm:varLst>
          <dgm:bulletEnabled val="1"/>
        </dgm:varLst>
        <dgm:alg type="composite"/>
        <dgm:presOf/>
        <dgm:choose name="Name4">
          <dgm:if name="Name5" func="var" arg="dir" op="equ" val="norm">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l" for="ch" forName="image"/>
              <dgm:constr type="w" for="ch" forName="childNode" refType="w" fact="0.85"/>
              <dgm:constr type="h" for="ch" forName="childNode" refType="h" fact="0.78"/>
              <dgm:constr type="t" for="ch" forName="childNode" refType="h" refFor="ch" refForName="image" fact="0.66"/>
              <dgm:constr type="l"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l" for="ch" forName="parentNode"/>
              <dgm:constr type="r" for="ch" forName="parentNode" refType="l" refFor="ch" refForName="childNode"/>
              <dgm:constr type="rMarg" for="ch" forName="parentNode" refType="w" refFor="ch" refForName="image" fact="1.25"/>
            </dgm:constrLst>
          </dgm:if>
          <dgm:else name="Name6">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r" for="ch" forName="image" refType="w"/>
              <dgm:constr type="w" for="ch" forName="childNode" refType="w" fact="0.85"/>
              <dgm:constr type="h" for="ch" forName="childNode" refType="h" fact="0.78"/>
              <dgm:constr type="t" for="ch" forName="childNode" refType="h" refFor="ch" refForName="image" fact="0.66"/>
              <dgm:constr type="r" for="ch" forName="childNode" refType="w"/>
              <dgm:constr type="rOff"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r" for="ch" forName="parentNode" refType="w"/>
              <dgm:constr type="l" for="ch" forName="parentNode" refType="r" refFor="ch" refForName="childNode"/>
              <dgm:constr type="lOff" for="ch" forName="parentNode" refType="rOff" refFor="ch" refForName="childNode"/>
              <dgm:constr type="lMarg" for="ch" forName="parentNode" refType="w" refFor="ch" refForName="image" fact="1.25"/>
            </dgm:constrLst>
          </dgm:else>
        </dgm:choose>
        <dgm:ruleLst>
          <dgm:rule type="w" for="ch" forName="childNode" val="NaN" fact="0.4" max="NaN"/>
          <dgm:rule type="h" for="ch" forName="childNode" val="NaN" fact="0.5" max="NaN"/>
        </dgm:ruleLst>
        <dgm:layoutNode name="image" styleLbl="fgImgPlace1">
          <dgm:alg type="sp"/>
          <dgm:shape xmlns:r="http://schemas.openxmlformats.org/officeDocument/2006/relationships" type="rect" r:blip="" zOrderOff="4" blipPhldr="1">
            <dgm:adjLst/>
          </dgm:shape>
          <dgm:presOf/>
          <dgm:constrLst/>
          <dgm:ruleLst/>
        </dgm:layoutNode>
        <dgm:layoutNode name="childNode" styleLbl="node1">
          <dgm:varLst>
            <dgm:bulletEnabled val="1"/>
          </dgm:varLst>
          <dgm:alg type="tx">
            <dgm:param type="stBulletLvl" val="1"/>
          </dgm:alg>
          <dgm:shape xmlns:r="http://schemas.openxmlformats.org/officeDocument/2006/relationships" type="rect" r:blip="" zOrderOff="2">
            <dgm:adjLst/>
          </dgm:shape>
          <dgm:presOf axis="des" ptType="node"/>
          <dgm:constrLst/>
          <dgm:ruleLst>
            <dgm:rule type="primFontSz" val="5" fact="NaN" max="NaN"/>
          </dgm:ruleLst>
        </dgm:layoutNode>
        <dgm:layoutNode name="parentNode" styleLbl="revTx">
          <dgm:varLst>
            <dgm:chMax val="0"/>
            <dgm:bulletEnabled val="1"/>
          </dgm:varLst>
          <dgm:choose name="Name7">
            <dgm:if name="Name8" func="var" arg="dir" op="equ" val="norm">
              <dgm:alg type="tx">
                <dgm:param type="autoTxRot" val="grav"/>
                <dgm:param type="txAnchorVert" val="t"/>
                <dgm:param type="parTxLTRAlign" val="r"/>
                <dgm:param type="parTxRTLAlign" val="r"/>
              </dgm:alg>
              <dgm:shape xmlns:r="http://schemas.openxmlformats.org/officeDocument/2006/relationships" rot="270" type="rect" r:blip="">
                <dgm:adjLst/>
              </dgm:shape>
              <dgm:presOf axis="self"/>
              <dgm:constrLst>
                <dgm:constr type="lMarg"/>
                <dgm:constr type="bMarg"/>
                <dgm:constr type="tMarg"/>
              </dgm:constrLst>
            </dgm:if>
            <dgm:else name="Name9">
              <dgm:alg type="tx">
                <dgm:param type="autoTxRot" val="grav"/>
                <dgm:param type="parTxLTRAlign" val="l"/>
                <dgm:param type="parTxRTLAlign" val="l"/>
              </dgm:alg>
              <dgm:shape xmlns:r="http://schemas.openxmlformats.org/officeDocument/2006/relationships" rot="90" type="rect" r:blip="">
                <dgm:adjLst/>
              </dgm:shape>
              <dgm:presOf axis="self"/>
              <dgm:constrLst>
                <dgm:constr type="rMarg"/>
                <dgm:constr type="bMarg"/>
                <dgm:constr type="tMarg"/>
              </dgm:constrLst>
            </dgm:else>
          </dgm:choose>
          <dgm:ruleLst>
            <dgm:rule type="primFontSz" val="5" fact="NaN" max="NaN"/>
          </dgm:ruleLst>
        </dgm:layoutNode>
      </dgm:layoutNode>
      <dgm:forEach name="Name10" axis="followSib" ptType="sibTrans" cnt="1">
        <dgm:layoutNode name="sibTrans">
          <dgm:alg type="sp"/>
          <dgm:shape xmlns:r="http://schemas.openxmlformats.org/officeDocument/2006/relationships" r:blip="">
            <dgm:adjLst/>
          </dgm:shape>
          <dgm:presOf axis="self"/>
          <dgm:constrLst/>
          <dgm:ruleLst/>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08/layout/PictureStrips">
  <dgm:title val=""/>
  <dgm:desc val=""/>
  <dgm:catLst>
    <dgm:cat type="list" pri="12500"/>
    <dgm:cat type="picture" pri="13000"/>
    <dgm:cat type="pictureconvert" pri="13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40" srcId="0" destId="10" srcOrd="0" destOrd="0"/>
        <dgm:cxn modelId="50" srcId="0" destId="20" srcOrd="1" destOrd="0"/>
        <dgm:cxn modelId="60" srcId="0" destId="30" srcOrd="2" destOrd="0"/>
        <dgm:cxn modelId="70" srcId="0" destId="40" srcOrd="2"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h" refFor="ch" refForName="composite" op="equ" fact="0.1"/>
      <dgm:constr type="h" for="ch" forName="sibTrans" refType="h" refFor="ch" refForName="composite" op="equ" fact="0.1"/>
      <dgm:constr type="w" for="ch" forName="sibTrans" refType="h" refFor="ch" refForName="sibTrans" op="equ"/>
    </dgm:constrLst>
    <dgm:forEach name="nodesForEach" axis="ch" ptType="node">
      <dgm:layoutNode name="composite">
        <dgm:alg type="composite">
          <dgm:param type="ar" val="3"/>
        </dgm:alg>
        <dgm:shape xmlns:r="http://schemas.openxmlformats.org/officeDocument/2006/relationships" r:blip="">
          <dgm:adjLst/>
        </dgm:shape>
        <dgm:choose name="Name4">
          <dgm:if name="Name5" func="var" arg="dir" op="equ" val="norm">
            <dgm:constrLst>
              <dgm:constr type="l" for="ch" forName="rect1" refType="w" fact="0.04"/>
              <dgm:constr type="t" for="ch" forName="rect1" refType="h" fact="0.13"/>
              <dgm:constr type="w" for="ch" forName="rect1" refType="w" fact="0.96"/>
              <dgm:constr type="h" for="ch" forName="rect1" refType="h" fact="0.9"/>
              <dgm:constr type="l" for="ch" forName="rect2" refType="w" fact="0"/>
              <dgm:constr type="t" for="ch" forName="rect2" refType="h" fact="0"/>
              <dgm:constr type="w" for="ch" forName="rect2" refType="w" fact="0.21"/>
              <dgm:constr type="h" for="ch" forName="rect2" refType="w" fact="0.315"/>
            </dgm:constrLst>
          </dgm:if>
          <dgm:else name="Name6">
            <dgm:constrLst>
              <dgm:constr type="l" for="ch" forName="rect1" refType="w" fact="0"/>
              <dgm:constr type="t" for="ch" forName="rect1" refType="h" fact="0.13"/>
              <dgm:constr type="w" for="ch" forName="rect1" refType="w" fact="0.96"/>
              <dgm:constr type="h" for="ch" forName="rect1" refType="h" fact="0.9"/>
              <dgm:constr type="l" for="ch" forName="rect2" refType="w" fact="0.79"/>
              <dgm:constr type="t" for="ch" forName="rect2" refType="h" fact="0"/>
              <dgm:constr type="w" for="ch" forName="rect2" refType="w" fact="0.21"/>
              <dgm:constr type="h" for="ch" forName="rect2" refType="w" fact="0.315"/>
            </dgm:constrLst>
          </dgm:else>
        </dgm:choose>
        <dgm:layoutNode name="rect1" styleLbl="trAlignAcc1">
          <dgm:varLst>
            <dgm:bulletEnabled val="1"/>
          </dgm:varLst>
          <dgm:alg type="tx">
            <dgm:param type="parTxLTRAlign" val="l"/>
          </dgm:alg>
          <dgm:shape xmlns:r="http://schemas.openxmlformats.org/officeDocument/2006/relationships" type="rect" r:blip="">
            <dgm:adjLst/>
          </dgm:shape>
          <dgm:presOf axis="desOrSelf" ptType="node"/>
          <dgm:choose name="Name7">
            <dgm:if name="Name8" func="var" arg="dir" op="equ" val="norm">
              <dgm:constrLst>
                <dgm:constr type="lMarg" refType="w" fact="0.6"/>
                <dgm:constr type="rMarg" refType="primFontSz" fact="0.3"/>
                <dgm:constr type="tMarg" refType="primFontSz" fact="0.3"/>
                <dgm:constr type="bMarg" refType="primFontSz" fact="0.3"/>
              </dgm:constrLst>
            </dgm:if>
            <dgm:else name="Name9">
              <dgm:constrLst>
                <dgm:constr type="lMarg" refType="primFontSz" fact="0.3"/>
                <dgm:constr type="rMarg" refType="w" fact="0.6"/>
                <dgm:constr type="tMarg" refType="primFontSz" fact="0.3"/>
                <dgm:constr type="bMarg" refType="primFontSz" fact="0.3"/>
              </dgm:constrLst>
            </dgm:else>
          </dgm:choose>
          <dgm:ruleLst>
            <dgm:rule type="primFontSz" val="5" fact="NaN" max="NaN"/>
          </dgm:ruleLst>
        </dgm:layoutNode>
        <dgm:layoutNode name="rect2" styleLbl="fgImgPlac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3.xml><?xml version="1.0" encoding="utf-8"?>
<dgm:layoutDef xmlns:dgm="http://schemas.openxmlformats.org/drawingml/2006/diagram" xmlns:a="http://schemas.openxmlformats.org/drawingml/2006/main" uniqueId="urn:microsoft.com/office/officeart/2008/layout/HexagonCluster">
  <dgm:title val=""/>
  <dgm:desc val=""/>
  <dgm:catLst>
    <dgm:cat type="picture" pri="21000"/>
    <dgm:cat type="relationship" pri="3200"/>
    <dgm:cat type="pictureconvert" pri="21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tyleData>
  <dgm:clr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clrData>
  <dgm:layoutNode name="Name0">
    <dgm:varLst>
      <dgm:chMax val="21"/>
      <dgm:chPref val="21"/>
    </dgm:varLst>
    <dgm:shape xmlns:r="http://schemas.openxmlformats.org/officeDocument/2006/relationships" r:blip="">
      <dgm:adjLst/>
    </dgm:shape>
    <dgm:choose name="Name1">
      <dgm:if name="Name2" axis="ch" ptType="node" func="cnt" op="equ" val="1">
        <dgm:alg type="composite">
          <dgm:param type="ar" val="1.3871"/>
        </dgm:alg>
        <dgm:constrLst>
          <dgm:constr type="primFontSz" for="des" ptType="node" op="equ" val="65"/>
          <dgm:constr type="l" for="ch" forName="text1" refType="w" fact="0.4525"/>
          <dgm:constr type="t" for="ch" forName="text1" refType="h" fact="0.346"/>
          <dgm:constr type="w" for="ch" forName="text1" refType="w" fact="0.5475"/>
          <dgm:constr type="h" for="ch" forName="text1" refType="h" fact="0.654"/>
          <dgm:constr type="l" for="ch" forName="textaccent1" refType="w" fact="0.4652"/>
          <dgm:constr type="t" for="ch" forName="textaccent1" refType="h" fact="0.6348"/>
          <dgm:constr type="w" for="ch" forName="textaccent1" refType="w" fact="0.0639"/>
          <dgm:constr type="h" for="ch" forName="textaccent1" refType="h" fact="0.0765"/>
          <dgm:constr type="l" for="ch" forName="image1" refType="w" fact="0"/>
          <dgm:constr type="t" for="ch" forName="image1" refType="h" fact="0"/>
          <dgm:constr type="w" for="ch" forName="image1" refType="w" fact="0.5468"/>
          <dgm:constr type="h" for="ch" forName="image1" refType="h" fact="0.6538"/>
          <dgm:constr type="l" for="ch" forName="imageaccent1" refType="w" fact="0.3702"/>
          <dgm:constr type="t" for="ch" forName="imageaccent1" refType="h" fact="0.5633"/>
          <dgm:constr type="w" for="ch" forName="imageaccent1" refType="w" fact="0.0639"/>
          <dgm:constr type="h" for="ch" forName="imageaccent1" refType="h" fact="0.0765"/>
        </dgm:constrLst>
      </dgm:if>
      <dgm:if name="Name3" axis="ch" ptType="node" func="cnt" op="equ" val="2">
        <dgm:alg type="composite">
          <dgm:param type="ar" val="2.6443"/>
        </dgm:alg>
        <dgm:constrLst>
          <dgm:constr type="primFontSz" for="des" ptType="node" op="equ" val="65"/>
          <dgm:constr type="l" for="ch" forName="text1" refType="w" fact="0.2383"/>
          <dgm:constr type="t" for="ch" forName="text1" refType="h" fact="0.3501"/>
          <dgm:constr type="w" for="ch" forName="text1" refType="w" fact="0.285"/>
          <dgm:constr type="h" for="ch" forName="text1" refType="h" fact="0.6499"/>
          <dgm:constr type="l" for="ch" forName="textaccent1" refType="w" fact="0.2472"/>
          <dgm:constr type="t" for="ch" forName="textaccent1" refType="h" fact="0.6371"/>
          <dgm:constr type="w" for="ch" forName="textaccent1" refType="w" fact="0.0333"/>
          <dgm:constr type="h" for="ch" forName="textaccent1" refType="h" fact="0.076"/>
          <dgm:constr type="l" for="ch" forName="image1" refType="w" fact="0"/>
          <dgm:constr type="t" for="ch" forName="image1" refType="h" fact="0"/>
          <dgm:constr type="w" for="ch" forName="image1" refType="w" fact="0.285"/>
          <dgm:constr type="h" for="ch" forName="image1" refType="h" fact="0.6499"/>
          <dgm:constr type="l" for="ch" forName="imageaccent1" refType="w" fact="0.1942"/>
          <dgm:constr type="t" for="ch" forName="imageaccent1" refType="h" fact="0.5602"/>
          <dgm:constr type="w" for="ch" forName="imageaccent1" refType="w" fact="0.0333"/>
          <dgm:constr type="h" for="ch" forName="imageaccent1" refType="h" fact="0.076"/>
          <dgm:constr type="l" for="ch" forName="text2" refType="w" fact="0.4767"/>
          <dgm:constr type="t" for="ch" forName="text2" refType="h" fact="0"/>
          <dgm:constr type="w" for="ch" forName="text2" refType="w" fact="0.285"/>
          <dgm:constr type="h" for="ch" forName="text2" refType="h" fact="0.6499"/>
          <dgm:constr type="l" for="ch" forName="textaccent2" refType="w" fact="0.6709"/>
          <dgm:constr type="t" for="ch" forName="textaccent2" refType="h" fact="0.5602"/>
          <dgm:constr type="w" for="ch" forName="textaccent2" refType="w" fact="0.0333"/>
          <dgm:constr type="h" for="ch" forName="textaccent2" refType="h" fact="0.076"/>
          <dgm:constr type="l" for="ch" forName="image2" refType="w" fact="0.715"/>
          <dgm:constr type="t" for="ch" forName="image2" refType="h" fact="0.3501"/>
          <dgm:constr type="w" for="ch" forName="image2" refType="w" fact="0.285"/>
          <dgm:constr type="h" for="ch" forName="image2" refType="h" fact="0.6499"/>
          <dgm:constr type="l" for="ch" forName="imageaccent2" refType="w" fact="0.7239"/>
          <dgm:constr type="t" for="ch" forName="imageaccent2" refType="h" fact="0.6371"/>
          <dgm:constr type="w" for="ch" forName="imageaccent2" refType="w" fact="0.0333"/>
          <dgm:constr type="h" for="ch" forName="imageaccent2" refType="h" fact="0.076"/>
        </dgm:constrLst>
      </dgm:if>
      <dgm:if name="Name4" axis="ch" ptType="node" func="cnt" op="equ" val="3">
        <dgm:alg type="composite">
          <dgm:param type="ar" val="1.5623"/>
        </dgm:alg>
        <dgm:constrLst>
          <dgm:constr type="primFontSz" for="des" ptType="node" op="equ" val="65"/>
          <dgm:constr type="l" for="ch" forName="text1" refType="w" fact="0.2402"/>
          <dgm:constr type="t" for="ch" forName="text1" refType="h" fact="0.6215"/>
          <dgm:constr type="w" for="ch" forName="text1" refType="w" fact="0.281"/>
          <dgm:constr type="h" for="ch" forName="text1" refType="h" fact="0.3785"/>
          <dgm:constr type="l" for="ch" forName="textaccent1" refType="w" fact="0.2475"/>
          <dgm:constr type="t" for="ch" forName="textaccent1" refType="h" fact="0.7886"/>
          <dgm:constr type="w" for="ch" forName="textaccent1" refType="w" fact="0.0329"/>
          <dgm:constr type="h" for="ch" forName="textaccent1" refType="h" fact="0.0443"/>
          <dgm:constr type="l" for="ch" forName="image1" refType="w" fact="0"/>
          <dgm:constr type="t" for="ch" forName="image1" refType="h" fact="0.4182"/>
          <dgm:constr type="w" for="ch" forName="image1" refType="w" fact="0.281"/>
          <dgm:constr type="h" for="ch" forName="image1" refType="h" fact="0.3785"/>
          <dgm:constr type="l" for="ch" forName="imageaccent1" refType="w" fact="0.1913"/>
          <dgm:constr type="t" for="ch" forName="imageaccent1" refType="h" fact="0.7467"/>
          <dgm:constr type="w" for="ch" forName="imageaccent1" refType="w" fact="0.0329"/>
          <dgm:constr type="h" for="ch" forName="imageaccent1" refType="h" fact="0.0443"/>
          <dgm:constr type="l" for="ch" forName="text2" refType="w" fact="0.4796"/>
          <dgm:constr type="t" for="ch" forName="text2" refType="h" fact="0.4137"/>
          <dgm:constr type="w" for="ch" forName="text2" refType="w" fact="0.281"/>
          <dgm:constr type="h" for="ch" forName="text2" refType="h" fact="0.3785"/>
          <dgm:constr type="l" for="ch" forName="textaccent2" refType="w" fact="0.6717"/>
          <dgm:constr type="t" for="ch" forName="textaccent2" refType="h" fact="0.7418"/>
          <dgm:constr type="w" for="ch" forName="textaccent2" refType="w" fact="0.0329"/>
          <dgm:constr type="h" for="ch" forName="textaccent2" refType="h" fact="0.0443"/>
          <dgm:constr type="l" for="ch" forName="image2" refType="w" fact="0.719"/>
          <dgm:constr type="t" for="ch" forName="image2" refType="h" fact="0.6215"/>
          <dgm:constr type="w" for="ch" forName="image2" refType="w" fact="0.281"/>
          <dgm:constr type="h" for="ch" forName="image2" refType="h" fact="0.3785"/>
          <dgm:constr type="l" for="ch" forName="imageaccent2" refType="w" fact="0.7263"/>
          <dgm:constr type="t" for="ch" forName="imageaccent2" refType="h" fact="0.7886"/>
          <dgm:constr type="w" for="ch" forName="imageaccent2" refType="w" fact="0.0329"/>
          <dgm:constr type="h" for="ch" forName="imageaccent2" refType="h" fact="0.0443"/>
          <dgm:constr type="l" for="ch" forName="text3" refType="w" fact="0.2402"/>
          <dgm:constr type="t" for="ch" forName="text3" refType="h" fact="0.2068"/>
          <dgm:constr type="w" for="ch" forName="text3" refType="w" fact="0.281"/>
          <dgm:constr type="h" for="ch" forName="text3" refType="h" fact="0.3785"/>
          <dgm:constr type="l" for="ch" forName="textaccent3" refType="w" fact="0.4307"/>
          <dgm:constr type="t" for="ch" forName="textaccent3" refType="h" fact="0.215"/>
          <dgm:constr type="w" for="ch" forName="textaccent3" refType="w" fact="0.0329"/>
          <dgm:constr type="h" for="ch" forName="textaccent3" refType="h" fact="0.0443"/>
          <dgm:constr type="l" for="ch" forName="image3" refType="w" fact="0.4796"/>
          <dgm:constr type="t" for="ch" forName="image3" refType="h" fact="0"/>
          <dgm:constr type="w" for="ch" forName="image3" refType="w" fact="0.281"/>
          <dgm:constr type="h" for="ch" forName="image3" refType="h" fact="0.3785"/>
          <dgm:constr type="l" for="ch" forName="imageaccent3" refType="w" fact="0.4879"/>
          <dgm:constr type="t" for="ch" forName="imageaccent3" refType="h" fact="0.1662"/>
          <dgm:constr type="w" for="ch" forName="imageaccent3" refType="w" fact="0.0329"/>
          <dgm:constr type="h" for="ch" forName="imageaccent3" refType="h" fact="0.0443"/>
        </dgm:constrLst>
      </dgm:if>
      <dgm:if name="Name5" axis="ch" ptType="node" func="cnt" op="equ" val="4">
        <dgm:alg type="composite">
          <dgm:param type="ar" val="1.943"/>
        </dgm:alg>
        <dgm:constrLst>
          <dgm:constr type="primFontSz" for="des" ptType="node" op="equ" val="65"/>
          <dgm:constr type="l" for="ch" forName="image2" refType="w" fact="0.5787"/>
          <dgm:constr type="t" for="ch" forName="image2" refType="h" fact="0.6208"/>
          <dgm:constr type="w" for="ch" forName="image2" refType="w" fact="0.227"/>
          <dgm:constr type="h" for="ch" forName="image2" refType="h" fact="0.3786"/>
          <dgm:constr type="l" for="ch" forName="text4" refType="w" fact="0.5787"/>
          <dgm:constr type="t" for="ch" forName="text4" refType="h" fact="0.2081"/>
          <dgm:constr type="w" for="ch" forName="text4" refType="w" fact="0.227"/>
          <dgm:constr type="h" for="ch" forName="text4" refType="h" fact="0.3786"/>
          <dgm:constr type="l" for="ch" forName="text2" refType="w" fact="0.3852"/>
          <dgm:constr type="t" for="ch" forName="text2" refType="h" fact="0.4127"/>
          <dgm:constr type="w" for="ch" forName="text2" refType="w" fact="0.227"/>
          <dgm:constr type="h" for="ch" forName="text2" refType="h" fact="0.3786"/>
          <dgm:constr type="l" for="ch" forName="image3" refType="w" fact="0.3852"/>
          <dgm:constr type="t" for="ch" forName="image3" refType="h" fact="0"/>
          <dgm:constr type="w" for="ch" forName="image3" refType="w" fact="0.227"/>
          <dgm:constr type="h" for="ch" forName="image3" refType="h" fact="0.3786"/>
          <dgm:constr type="l" for="ch" forName="text1" refType="w" fact="0.1927"/>
          <dgm:constr type="t" for="ch" forName="text1" refType="h" fact="0.6214"/>
          <dgm:constr type="w" for="ch" forName="text1" refType="w" fact="0.227"/>
          <dgm:constr type="h" for="ch" forName="text1" refType="h" fact="0.3786"/>
          <dgm:constr type="l" for="ch" forName="textaccent1" refType="w" fact="0.1998"/>
          <dgm:constr type="t" for="ch" forName="textaccent1" refType="h" fact="0.7887"/>
          <dgm:constr type="w" for="ch" forName="textaccent1" refType="w" fact="0.0265"/>
          <dgm:constr type="h" for="ch" forName="textaccent1" refType="h" fact="0.0444"/>
          <dgm:constr type="l" for="ch" forName="image1" refType="w" fact="0"/>
          <dgm:constr type="t" for="ch" forName="image1" refType="h" fact="0.4156"/>
          <dgm:constr type="w" for="ch" forName="image1" refType="w" fact="0.227"/>
          <dgm:constr type="h" for="ch" forName="image1" refType="h" fact="0.3786"/>
          <dgm:constr type="l" for="ch" forName="imageaccent1" refType="w" fact="0.1537"/>
          <dgm:constr type="t" for="ch" forName="imageaccent1" refType="h" fact="0.7417"/>
          <dgm:constr type="w" for="ch" forName="imageaccent1" refType="w" fact="0.0265"/>
          <dgm:constr type="h" for="ch" forName="imageaccent1" refType="h" fact="0.0444"/>
          <dgm:constr type="l" for="ch" forName="textaccent2" refType="w" fact="0.5407"/>
          <dgm:constr type="t" for="ch" forName="textaccent2" refType="h" fact="0.7384"/>
          <dgm:constr type="w" for="ch" forName="textaccent2" refType="w" fact="0.0265"/>
          <dgm:constr type="h" for="ch" forName="textaccent2" refType="h" fact="0.0444"/>
          <dgm:constr type="l" for="ch" forName="imageaccent2" refType="w" fact="0.5839"/>
          <dgm:constr type="t" for="ch" forName="imageaccent2" refType="h" fact="0.7904"/>
          <dgm:constr type="w" for="ch" forName="imageaccent2" refType="w" fact="0.0265"/>
          <dgm:constr type="h" for="ch" forName="imageaccent2" refType="h" fact="0.0444"/>
          <dgm:constr type="l" for="ch" forName="text3" refType="w" fact="0.1927"/>
          <dgm:constr type="t" for="ch" forName="text3" refType="h" fact="0.2087"/>
          <dgm:constr type="w" for="ch" forName="text3" refType="w" fact="0.227"/>
          <dgm:constr type="h" for="ch" forName="text3" refType="h" fact="0.3786"/>
          <dgm:constr type="l" for="ch" forName="textaccent3" refType="w" fact="0.3472"/>
          <dgm:constr type="t" for="ch" forName="textaccent3" refType="h" fact="0.2165"/>
          <dgm:constr type="w" for="ch" forName="textaccent3" refType="w" fact="0.0265"/>
          <dgm:constr type="h" for="ch" forName="textaccent3" refType="h" fact="0.0444"/>
          <dgm:constr type="l" for="ch" forName="imageaccent3" refType="w" fact="0.3904"/>
          <dgm:constr type="t" for="ch" forName="imageaccent3" refType="h" fact="0.1678"/>
          <dgm:constr type="w" for="ch" forName="imageaccent3" refType="w" fact="0.0265"/>
          <dgm:constr type="h" for="ch" forName="imageaccent3" refType="h" fact="0.0444"/>
          <dgm:constr type="l" for="ch" forName="textaccent4" refType="w" fact="0.7739"/>
          <dgm:constr type="t" for="ch" forName="textaccent4" refType="h" fact="0.3752"/>
          <dgm:constr type="w" for="ch" forName="textaccent4" refType="w" fact="0.0265"/>
          <dgm:constr type="h" for="ch" forName="textaccent4" refType="h" fact="0.0444"/>
          <dgm:constr type="l" for="ch" forName="image4" refType="w" fact="0.773"/>
          <dgm:constr type="t" for="ch" forName="image4" refType="h" fact="0.4162"/>
          <dgm:constr type="w" for="ch" forName="image4" refType="w" fact="0.227"/>
          <dgm:constr type="h" for="ch" forName="image4" refType="h" fact="0.3786"/>
          <dgm:constr type="l" for="ch" forName="imageaccent4" refType="w" fact="0.8188"/>
          <dgm:constr type="t" for="ch" forName="imageaccent4" refType="h" fact="0.4229"/>
          <dgm:constr type="w" for="ch" forName="imageaccent4" refType="w" fact="0.0265"/>
          <dgm:constr type="h" for="ch" forName="imageaccent4" refType="h" fact="0.0444"/>
        </dgm:constrLst>
      </dgm:if>
      <dgm:if name="Name6" axis="ch" ptType="node" func="cnt" op="equ" val="5">
        <dgm:alg type="composite">
          <dgm:param type="ar" val="2.3203"/>
        </dgm:alg>
        <dgm:constrLst>
          <dgm:constr type="primFontSz" for="des" ptType="node" op="equ" val="65"/>
          <dgm:constr type="l" for="ch" forName="image4" refType="w" fact="0.6491"/>
          <dgm:constr type="t" for="ch" forName="image4" refType="h" fact="0.4193"/>
          <dgm:constr type="w" for="ch" forName="image4" refType="w" fact="0.1886"/>
          <dgm:constr type="h" for="ch" forName="image4" refType="h" fact="0.3757"/>
          <dgm:constr type="l" for="ch" forName="text5" refType="w" fact="0.6491"/>
          <dgm:constr type="t" for="ch" forName="text5" refType="h" fact="0.004"/>
          <dgm:constr type="w" for="ch" forName="text5" refType="w" fact="0.1886"/>
          <dgm:constr type="h" for="ch" forName="text5" refType="h" fact="0.3757"/>
          <dgm:constr type="l" for="ch" forName="image5" refType="w" fact="0.8114"/>
          <dgm:constr type="t" for="ch" forName="image5" refType="h" fact="0.2136"/>
          <dgm:constr type="w" for="ch" forName="image5" refType="w" fact="0.1886"/>
          <dgm:constr type="h" for="ch" forName="image5" refType="h" fact="0.3757"/>
          <dgm:constr type="l" for="ch" forName="image2" refType="w" fact="0.4868"/>
          <dgm:constr type="t" for="ch" forName="image2" refType="h" fact="0.6235"/>
          <dgm:constr type="w" for="ch" forName="image2" refType="w" fact="0.1886"/>
          <dgm:constr type="h" for="ch" forName="image2" refType="h" fact="0.3757"/>
          <dgm:constr type="l" for="ch" forName="text4" refType="w" fact="0.4868"/>
          <dgm:constr type="t" for="ch" forName="text4" refType="h" fact="0.2081"/>
          <dgm:constr type="w" for="ch" forName="text4" refType="w" fact="0.1886"/>
          <dgm:constr type="h" for="ch" forName="text4" refType="h" fact="0.3757"/>
          <dgm:constr type="l" for="ch" forName="text2" refType="w" fact="0.3246"/>
          <dgm:constr type="t" for="ch" forName="text2" refType="h" fact="0.4154"/>
          <dgm:constr type="w" for="ch" forName="text2" refType="w" fact="0.1886"/>
          <dgm:constr type="h" for="ch" forName="text2" refType="h" fact="0.3757"/>
          <dgm:constr type="l" for="ch" forName="image3" refType="w" fact="0.3246"/>
          <dgm:constr type="t" for="ch" forName="image3" refType="h" fact="0"/>
          <dgm:constr type="w" for="ch" forName="image3" refType="w" fact="0.1886"/>
          <dgm:constr type="h" for="ch" forName="image3" refType="h" fact="0.3757"/>
          <dgm:constr type="l" for="ch" forName="text1" refType="w" fact="0.1623"/>
          <dgm:constr type="t" for="ch" forName="text1" refType="h" fact="0.6243"/>
          <dgm:constr type="w" for="ch" forName="text1" refType="w" fact="0.1886"/>
          <dgm:constr type="h" for="ch" forName="text1" refType="h" fact="0.3757"/>
          <dgm:constr type="l" for="ch" forName="text3" refType="w" fact="0.1623"/>
          <dgm:constr type="t" for="ch" forName="text3" refType="h" fact="0.2089"/>
          <dgm:constr type="w" for="ch" forName="text3" refType="w" fact="0.1886"/>
          <dgm:constr type="h" for="ch" forName="text3" refType="h" fact="0.3757"/>
          <dgm:constr type="l" for="ch" forName="textaccent1" refType="w" fact="0.1668"/>
          <dgm:constr type="t" for="ch" forName="textaccent1" refType="h" fact="0.7923"/>
          <dgm:constr type="w" for="ch" forName="textaccent1" refType="w" fact="0.022"/>
          <dgm:constr type="h" for="ch" forName="textaccent1" refType="h" fact="0.044"/>
          <dgm:constr type="l" for="ch" forName="image1" refType="w" fact="0"/>
          <dgm:constr type="t" for="ch" forName="image1" refType="h" fact="0.4166"/>
          <dgm:constr type="w" for="ch" forName="image1" refType="w" fact="0.1886"/>
          <dgm:constr type="h" for="ch" forName="image1" refType="h" fact="0.3757"/>
          <dgm:constr type="l" for="ch" forName="imageaccent1" refType="w" fact="0.1292"/>
          <dgm:constr type="t" for="ch" forName="imageaccent1" refType="h" fact="0.7424"/>
          <dgm:constr type="w" for="ch" forName="imageaccent1" refType="w" fact="0.022"/>
          <dgm:constr type="h" for="ch" forName="imageaccent1" refType="h" fact="0.044"/>
          <dgm:constr type="l" for="ch" forName="textaccent2" refType="w" fact="0.4544"/>
          <dgm:constr type="t" for="ch" forName="textaccent2" refType="h" fact="0.7404"/>
          <dgm:constr type="w" for="ch" forName="textaccent2" refType="w" fact="0.022"/>
          <dgm:constr type="h" for="ch" forName="textaccent2" refType="h" fact="0.044"/>
          <dgm:constr type="l" for="ch" forName="imageaccent2" refType="w" fact="0.4914"/>
          <dgm:constr type="t" for="ch" forName="imageaccent2" refType="h" fact="0.7907"/>
          <dgm:constr type="w" for="ch" forName="imageaccent2" refType="w" fact="0.022"/>
          <dgm:constr type="h" for="ch" forName="imageaccent2" refType="h" fact="0.044"/>
          <dgm:constr type="l" for="ch" forName="textaccent3" refType="w" fact="0.2915"/>
          <dgm:constr type="t" for="ch" forName="textaccent3" refType="h" fact="0.216"/>
          <dgm:constr type="w" for="ch" forName="textaccent3" refType="w" fact="0.022"/>
          <dgm:constr type="h" for="ch" forName="textaccent3" refType="h" fact="0.044"/>
          <dgm:constr type="l" for="ch" forName="imageaccent3" refType="w" fact="0.3299"/>
          <dgm:constr type="t" for="ch" forName="imageaccent3" refType="h" fact="0.1665"/>
          <dgm:constr type="w" for="ch" forName="imageaccent3" refType="w" fact="0.022"/>
          <dgm:constr type="h" for="ch" forName="imageaccent3" refType="h" fact="0.044"/>
          <dgm:constr type="l" for="ch" forName="textaccent4" refType="w" fact="0.65"/>
          <dgm:constr type="t" for="ch" forName="textaccent4" refType="h" fact="0.3746"/>
          <dgm:constr type="w" for="ch" forName="textaccent4" refType="w" fact="0.022"/>
          <dgm:constr type="h" for="ch" forName="textaccent4" refType="h" fact="0.044"/>
          <dgm:constr type="l" for="ch" forName="imageaccent4" refType="w" fact="0.6859"/>
          <dgm:constr type="t" for="ch" forName="imageaccent4" refType="h" fact="0.4261"/>
          <dgm:constr type="w" for="ch" forName="imageaccent4" refType="w" fact="0.022"/>
          <dgm:constr type="h" for="ch" forName="imageaccent4" refType="h" fact="0.044"/>
          <dgm:constr type="l" for="ch" forName="textaccent5" refType="w" fact="0.8123"/>
          <dgm:constr type="t" for="ch" forName="textaccent5" refType="h" fact="0.1724"/>
          <dgm:constr type="w" for="ch" forName="textaccent5" refType="w" fact="0.022"/>
          <dgm:constr type="h" for="ch" forName="textaccent5" refType="h" fact="0.044"/>
          <dgm:constr type="l" for="ch" forName="imageaccent5" refType="w" fact="0.849"/>
          <dgm:constr type="t" for="ch" forName="imageaccent5" refType="h" fact="0.222"/>
          <dgm:constr type="w" for="ch" forName="imageaccent5" refType="w" fact="0.022"/>
          <dgm:constr type="h" for="ch" forName="imageaccent5" refType="h" fact="0.044"/>
        </dgm:constrLst>
      </dgm:if>
      <dgm:if name="Name7" axis="ch" ptType="node" func="cnt" op="equ" val="6">
        <dgm:alg type="composite">
          <dgm:param type="ar" val="1.9179"/>
        </dgm:alg>
        <dgm:constrLst>
          <dgm:constr type="primFontSz" for="des" ptType="node" op="equ" val="65"/>
          <dgm:constr type="l" for="ch" forName="image4" refType="w" fact="0.6491"/>
          <dgm:constr type="t" for="ch" forName="image4" refType="h" fact="0.3466"/>
          <dgm:constr type="w" for="ch" forName="image4" refType="w" fact="0.1886"/>
          <dgm:constr type="h" for="ch" forName="image4" refType="h" fact="0.3106"/>
          <dgm:constr type="l" for="ch" forName="text5" refType="w" fact="0.6491"/>
          <dgm:constr type="t" for="ch" forName="text5" refType="h" fact="0.0033"/>
          <dgm:constr type="w" for="ch" forName="text5" refType="w" fact="0.1886"/>
          <dgm:constr type="h" for="ch" forName="text5" refType="h" fact="0.3106"/>
          <dgm:constr type="l" for="ch" forName="image5" refType="w" fact="0.8114"/>
          <dgm:constr type="t" for="ch" forName="image5" refType="h" fact="0.1766"/>
          <dgm:constr type="w" for="ch" forName="image5" refType="w" fact="0.1886"/>
          <dgm:constr type="h" for="ch" forName="image5" refType="h" fact="0.3106"/>
          <dgm:constr type="l" for="ch" forName="image2" refType="w" fact="0.4868"/>
          <dgm:constr type="t" for="ch" forName="image2" refType="h" fact="0.5154"/>
          <dgm:constr type="w" for="ch" forName="image2" refType="w" fact="0.1886"/>
          <dgm:constr type="h" for="ch" forName="image2" refType="h" fact="0.3106"/>
          <dgm:constr type="l" for="ch" forName="text4" refType="w" fact="0.4868"/>
          <dgm:constr type="t" for="ch" forName="text4" refType="h" fact="0.172"/>
          <dgm:constr type="w" for="ch" forName="text4" refType="w" fact="0.1886"/>
          <dgm:constr type="h" for="ch" forName="text4" refType="h" fact="0.3106"/>
          <dgm:constr type="l" for="ch" forName="text2" refType="w" fact="0.3246"/>
          <dgm:constr type="t" for="ch" forName="text2" refType="h" fact="0.3434"/>
          <dgm:constr type="w" for="ch" forName="text2" refType="w" fact="0.1886"/>
          <dgm:constr type="h" for="ch" forName="text2" refType="h" fact="0.3106"/>
          <dgm:constr type="l" for="ch" forName="image3" refType="w" fact="0.3246"/>
          <dgm:constr type="t" for="ch" forName="image3" refType="h" fact="0"/>
          <dgm:constr type="w" for="ch" forName="image3" refType="w" fact="0.1886"/>
          <dgm:constr type="h" for="ch" forName="image3" refType="h" fact="0.3106"/>
          <dgm:constr type="l" for="ch" forName="text1" refType="w" fact="0.1623"/>
          <dgm:constr type="t" for="ch" forName="text1" refType="h" fact="0.516"/>
          <dgm:constr type="w" for="ch" forName="text1" refType="w" fact="0.1886"/>
          <dgm:constr type="h" for="ch" forName="text1" refType="h" fact="0.3106"/>
          <dgm:constr type="l" for="ch" forName="text3" refType="w" fact="0.1623"/>
          <dgm:constr type="t" for="ch" forName="text3" refType="h" fact="0.1727"/>
          <dgm:constr type="w" for="ch" forName="text3" refType="w" fact="0.1886"/>
          <dgm:constr type="h" for="ch" forName="text3" refType="h" fact="0.3106"/>
          <dgm:constr type="l" for="ch" forName="textaccent1" refType="w" fact="0.1668"/>
          <dgm:constr type="t" for="ch" forName="textaccent1" refType="h" fact="0.6549"/>
          <dgm:constr type="w" for="ch" forName="textaccent1" refType="w" fact="0.022"/>
          <dgm:constr type="h" for="ch" forName="textaccent1" refType="h" fact="0.0364"/>
          <dgm:constr type="l" for="ch" forName="image1" refType="w" fact="0"/>
          <dgm:constr type="t" for="ch" forName="image1" refType="h" fact="0.3443"/>
          <dgm:constr type="w" for="ch" forName="image1" refType="w" fact="0.1886"/>
          <dgm:constr type="h" for="ch" forName="image1" refType="h" fact="0.3106"/>
          <dgm:constr type="l" for="ch" forName="imageaccent1" refType="w" fact="0.1292"/>
          <dgm:constr type="t" for="ch" forName="imageaccent1" refType="h" fact="0.6137"/>
          <dgm:constr type="w" for="ch" forName="imageaccent1" refType="w" fact="0.022"/>
          <dgm:constr type="h" for="ch" forName="imageaccent1" refType="h" fact="0.0364"/>
          <dgm:constr type="l" for="ch" forName="textaccent2" refType="w" fact="0.4544"/>
          <dgm:constr type="t" for="ch" forName="textaccent2" refType="h" fact="0.612"/>
          <dgm:constr type="w" for="ch" forName="textaccent2" refType="w" fact="0.022"/>
          <dgm:constr type="h" for="ch" forName="textaccent2" refType="h" fact="0.0364"/>
          <dgm:constr type="l" for="ch" forName="imageaccent2" refType="w" fact="0.4914"/>
          <dgm:constr type="t" for="ch" forName="imageaccent2" refType="h" fact="0.6536"/>
          <dgm:constr type="w" for="ch" forName="imageaccent2" refType="w" fact="0.022"/>
          <dgm:constr type="h" for="ch" forName="imageaccent2" refType="h" fact="0.0364"/>
          <dgm:constr type="l" for="ch" forName="textaccent3" refType="w" fact="0.2915"/>
          <dgm:constr type="t" for="ch" forName="textaccent3" refType="h" fact="0.1786"/>
          <dgm:constr type="w" for="ch" forName="textaccent3" refType="w" fact="0.022"/>
          <dgm:constr type="h" for="ch" forName="textaccent3" refType="h" fact="0.0364"/>
          <dgm:constr type="l" for="ch" forName="imageaccent3" refType="w" fact="0.3299"/>
          <dgm:constr type="t" for="ch" forName="imageaccent3" refType="h" fact="0.1376"/>
          <dgm:constr type="w" for="ch" forName="imageaccent3" refType="w" fact="0.022"/>
          <dgm:constr type="h" for="ch" forName="imageaccent3" refType="h" fact="0.0364"/>
          <dgm:constr type="l" for="ch" forName="textaccent4" refType="w" fact="0.65"/>
          <dgm:constr type="t" for="ch" forName="textaccent4" refType="h" fact="0.3096"/>
          <dgm:constr type="w" for="ch" forName="textaccent4" refType="w" fact="0.022"/>
          <dgm:constr type="h" for="ch" forName="textaccent4" refType="h" fact="0.0364"/>
          <dgm:constr type="l" for="ch" forName="imageaccent4" refType="w" fact="0.6859"/>
          <dgm:constr type="t" for="ch" forName="imageaccent4" refType="h" fact="0.3522"/>
          <dgm:constr type="w" for="ch" forName="imageaccent4" refType="w" fact="0.022"/>
          <dgm:constr type="h" for="ch" forName="imageaccent4" refType="h" fact="0.0364"/>
          <dgm:constr type="l" for="ch" forName="textaccent5" refType="w" fact="0.8123"/>
          <dgm:constr type="t" for="ch" forName="textaccent5" refType="h" fact="0.1425"/>
          <dgm:constr type="w" for="ch" forName="textaccent5" refType="w" fact="0.022"/>
          <dgm:constr type="h" for="ch" forName="textaccent5" refType="h" fact="0.0364"/>
          <dgm:constr type="l" for="ch" forName="imageaccent5" refType="w" fact="0.849"/>
          <dgm:constr type="t" for="ch" forName="imageaccent5" refType="h" fact="0.1835"/>
          <dgm:constr type="w" for="ch" forName="imageaccent5" refType="w" fact="0.022"/>
          <dgm:constr type="h" for="ch" forName="imageaccent5" refType="h" fact="0.0364"/>
          <dgm:constr type="l" for="ch" forName="image6" refType="w" fact="0.6491"/>
          <dgm:constr type="t" for="ch" forName="image6" refType="h" fact="0.6894"/>
          <dgm:constr type="w" for="ch" forName="image6" refType="w" fact="0.1886"/>
          <dgm:constr type="h" for="ch" forName="image6" refType="h" fact="0.3106"/>
          <dgm:constr type="l" for="ch" forName="text6" refType="w" fact="0.8114"/>
          <dgm:constr type="t" for="ch" forName="text6" refType="h" fact="0.5194"/>
          <dgm:constr type="w" for="ch" forName="text6" refType="w" fact="0.1886"/>
          <dgm:constr type="h" for="ch" forName="text6" refType="h" fact="0.3106"/>
          <dgm:constr type="l" for="ch" forName="imageaccent6" refType="w" fact="0.8138"/>
          <dgm:constr type="t" for="ch" forName="imageaccent6" refType="h" fact="0.8257"/>
          <dgm:constr type="w" for="ch" forName="imageaccent6" refType="w" fact="0.022"/>
          <dgm:constr type="h" for="ch" forName="imageaccent6" refType="h" fact="0.0364"/>
          <dgm:constr type="l" for="ch" forName="textaccent6" refType="w" fact="0.8488"/>
          <dgm:constr type="t" for="ch" forName="textaccent6" refType="h" fact="0.7914"/>
          <dgm:constr type="w" for="ch" forName="textaccent6" refType="w" fact="0.022"/>
          <dgm:constr type="h" for="ch" forName="textaccent6" refType="h" fact="0.0364"/>
        </dgm:constrLst>
      </dgm:if>
      <dgm:if name="Name8" axis="ch" ptType="node" func="cnt" op="equ" val="7">
        <dgm:alg type="composite">
          <dgm:param type="ar" val="1.6382"/>
        </dgm:alg>
        <dgm:constrLst>
          <dgm:constr type="primFontSz" for="des" ptType="node" op="equ" val="65"/>
          <dgm:constr type="l" for="ch" forName="image4" refType="w" fact="0.6491"/>
          <dgm:constr type="t" for="ch" forName="image4" refType="h" fact="0.2961"/>
          <dgm:constr type="w" for="ch" forName="image4" refType="w" fact="0.1886"/>
          <dgm:constr type="h" for="ch" forName="image4" refType="h" fact="0.2653"/>
          <dgm:constr type="l" for="ch" forName="text5" refType="w" fact="0.6491"/>
          <dgm:constr type="t" for="ch" forName="text5" refType="h" fact="0.0028"/>
          <dgm:constr type="w" for="ch" forName="text5" refType="w" fact="0.1886"/>
          <dgm:constr type="h" for="ch" forName="text5" refType="h" fact="0.2653"/>
          <dgm:constr type="l" for="ch" forName="image5" refType="w" fact="0.8114"/>
          <dgm:constr type="t" for="ch" forName="image5" refType="h" fact="0.1508"/>
          <dgm:constr type="w" for="ch" forName="image5" refType="w" fact="0.1886"/>
          <dgm:constr type="h" for="ch" forName="image5" refType="h" fact="0.2653"/>
          <dgm:constr type="l" for="ch" forName="image2" refType="w" fact="0.4868"/>
          <dgm:constr type="t" for="ch" forName="image2" refType="h" fact="0.4402"/>
          <dgm:constr type="w" for="ch" forName="image2" refType="w" fact="0.1886"/>
          <dgm:constr type="h" for="ch" forName="image2" refType="h" fact="0.2653"/>
          <dgm:constr type="l" for="ch" forName="text4" refType="w" fact="0.4868"/>
          <dgm:constr type="t" for="ch" forName="text4" refType="h" fact="0.1469"/>
          <dgm:constr type="w" for="ch" forName="text4" refType="w" fact="0.1886"/>
          <dgm:constr type="h" for="ch" forName="text4" refType="h" fact="0.2653"/>
          <dgm:constr type="l" for="ch" forName="text2" refType="w" fact="0.3246"/>
          <dgm:constr type="t" for="ch" forName="text2" refType="h" fact="0.2933"/>
          <dgm:constr type="w" for="ch" forName="text2" refType="w" fact="0.1886"/>
          <dgm:constr type="h" for="ch" forName="text2" refType="h" fact="0.2653"/>
          <dgm:constr type="l" for="ch" forName="image3" refType="w" fact="0.3246"/>
          <dgm:constr type="t" for="ch" forName="image3" refType="h" fact="0"/>
          <dgm:constr type="w" for="ch" forName="image3" refType="w" fact="0.1886"/>
          <dgm:constr type="h" for="ch" forName="image3" refType="h" fact="0.2653"/>
          <dgm:constr type="l" for="ch" forName="text1" refType="w" fact="0.1623"/>
          <dgm:constr type="t" for="ch" forName="text1" refType="h" fact="0.4408"/>
          <dgm:constr type="w" for="ch" forName="text1" refType="w" fact="0.1886"/>
          <dgm:constr type="h" for="ch" forName="text1" refType="h" fact="0.2653"/>
          <dgm:constr type="l" for="ch" forName="text3" refType="w" fact="0.1623"/>
          <dgm:constr type="t" for="ch" forName="text3" refType="h" fact="0.1475"/>
          <dgm:constr type="w" for="ch" forName="text3" refType="w" fact="0.1886"/>
          <dgm:constr type="h" for="ch" forName="text3" refType="h" fact="0.2653"/>
          <dgm:constr type="l" for="ch" forName="textaccent1" refType="w" fact="0.1668"/>
          <dgm:constr type="t" for="ch" forName="textaccent1" refType="h" fact="0.5594"/>
          <dgm:constr type="w" for="ch" forName="textaccent1" refType="w" fact="0.022"/>
          <dgm:constr type="h" for="ch" forName="textaccent1" refType="h" fact="0.0311"/>
          <dgm:constr type="l" for="ch" forName="image1" refType="w" fact="0"/>
          <dgm:constr type="t" for="ch" forName="image1" refType="h" fact="0.2941"/>
          <dgm:constr type="w" for="ch" forName="image1" refType="w" fact="0.1886"/>
          <dgm:constr type="h" for="ch" forName="image1" refType="h" fact="0.2653"/>
          <dgm:constr type="l" for="ch" forName="imageaccent1" refType="w" fact="0.1292"/>
          <dgm:constr type="t" for="ch" forName="imageaccent1" refType="h" fact="0.5242"/>
          <dgm:constr type="w" for="ch" forName="imageaccent1" refType="w" fact="0.022"/>
          <dgm:constr type="h" for="ch" forName="imageaccent1" refType="h" fact="0.0311"/>
          <dgm:constr type="l" for="ch" forName="textaccent2" refType="w" fact="0.4544"/>
          <dgm:constr type="t" for="ch" forName="textaccent2" refType="h" fact="0.5228"/>
          <dgm:constr type="w" for="ch" forName="textaccent2" refType="w" fact="0.022"/>
          <dgm:constr type="h" for="ch" forName="textaccent2" refType="h" fact="0.0311"/>
          <dgm:constr type="l" for="ch" forName="imageaccent2" refType="w" fact="0.4914"/>
          <dgm:constr type="t" for="ch" forName="imageaccent2" refType="h" fact="0.5583"/>
          <dgm:constr type="w" for="ch" forName="imageaccent2" refType="w" fact="0.022"/>
          <dgm:constr type="h" for="ch" forName="imageaccent2" refType="h" fact="0.0311"/>
          <dgm:constr type="l" for="ch" forName="textaccent3" refType="w" fact="0.2907"/>
          <dgm:constr type="t" for="ch" forName="textaccent3" refType="h" fact="0.1511"/>
          <dgm:constr type="w" for="ch" forName="textaccent3" refType="w" fact="0.022"/>
          <dgm:constr type="h" for="ch" forName="textaccent3" refType="h" fact="0.0311"/>
          <dgm:constr type="l" for="ch" forName="imageaccent3" refType="w" fact="0.3299"/>
          <dgm:constr type="t" for="ch" forName="imageaccent3" refType="h" fact="0.1175"/>
          <dgm:constr type="w" for="ch" forName="imageaccent3" refType="w" fact="0.022"/>
          <dgm:constr type="h" for="ch" forName="imageaccent3" refType="h" fact="0.0311"/>
          <dgm:constr type="l" for="ch" forName="textaccent4" refType="w" fact="0.65"/>
          <dgm:constr type="t" for="ch" forName="textaccent4" refType="h" fact="0.2645"/>
          <dgm:constr type="w" for="ch" forName="textaccent4" refType="w" fact="0.022"/>
          <dgm:constr type="h" for="ch" forName="textaccent4" refType="h" fact="0.0311"/>
          <dgm:constr type="l" for="ch" forName="imageaccent4" refType="w" fact="0.6859"/>
          <dgm:constr type="t" for="ch" forName="imageaccent4" refType="h" fact="0.3008"/>
          <dgm:constr type="w" for="ch" forName="imageaccent4" refType="w" fact="0.022"/>
          <dgm:constr type="h" for="ch" forName="imageaccent4" refType="h" fact="0.0311"/>
          <dgm:constr type="l" for="ch" forName="textaccent5" refType="w" fact="0.8123"/>
          <dgm:constr type="t" for="ch" forName="textaccent5" refType="h" fact="0.1217"/>
          <dgm:constr type="w" for="ch" forName="textaccent5" refType="w" fact="0.022"/>
          <dgm:constr type="h" for="ch" forName="textaccent5" refType="h" fact="0.0311"/>
          <dgm:constr type="l" for="ch" forName="imageaccent5" refType="w" fact="0.849"/>
          <dgm:constr type="t" for="ch" forName="imageaccent5" refType="h" fact="0.1567"/>
          <dgm:constr type="w" for="ch" forName="imageaccent5" refType="w" fact="0.022"/>
          <dgm:constr type="h" for="ch" forName="imageaccent5" refType="h" fact="0.0311"/>
          <dgm:constr type="l" for="ch" forName="image6" refType="w" fact="0.6491"/>
          <dgm:constr type="t" for="ch" forName="image6" refType="h" fact="0.5889"/>
          <dgm:constr type="w" for="ch" forName="image6" refType="w" fact="0.1886"/>
          <dgm:constr type="h" for="ch" forName="image6" refType="h" fact="0.2653"/>
          <dgm:constr type="l" for="ch" forName="text6" refType="w" fact="0.8114"/>
          <dgm:constr type="t" for="ch" forName="text6" refType="h" fact="0.4436"/>
          <dgm:constr type="w" for="ch" forName="text6" refType="w" fact="0.1886"/>
          <dgm:constr type="h" for="ch" forName="text6" refType="h" fact="0.2653"/>
          <dgm:constr type="l" for="ch" forName="imageaccent6" refType="w" fact="0.8138"/>
          <dgm:constr type="t" for="ch" forName="imageaccent6" refType="h" fact="0.7053"/>
          <dgm:constr type="w" for="ch" forName="imageaccent6" refType="w" fact="0.022"/>
          <dgm:constr type="h" for="ch" forName="imageaccent6" refType="h" fact="0.0311"/>
          <dgm:constr type="l" for="ch" forName="textaccent6" refType="w" fact="0.8488"/>
          <dgm:constr type="t" for="ch" forName="textaccent6" refType="h" fact="0.676"/>
          <dgm:constr type="w" for="ch" forName="textaccent6" refType="w" fact="0.022"/>
          <dgm:constr type="h" for="ch" forName="textaccent6" refType="h" fact="0.0311"/>
          <dgm:constr type="l" for="ch" forName="text7" refType="w" fact="0.3244"/>
          <dgm:constr type="t" for="ch" forName="text7" refType="h" fact="0.5872"/>
          <dgm:constr type="w" for="ch" forName="text7" refType="w" fact="0.1886"/>
          <dgm:constr type="h" for="ch" forName="text7" refType="h" fact="0.2653"/>
          <dgm:constr type="l" for="ch" forName="image7" refType="w" fact="0.1622"/>
          <dgm:constr type="t" for="ch" forName="image7" refType="h" fact="0.7347"/>
          <dgm:constr type="w" for="ch" forName="image7" refType="w" fact="0.1886"/>
          <dgm:constr type="h" for="ch" forName="image7" refType="h" fact="0.2653"/>
          <dgm:constr type="l" for="ch" forName="imageaccent7" refType="w" fact="0.2905"/>
          <dgm:constr type="t" for="ch" forName="imageaccent7" refType="h" fact="0.7384"/>
          <dgm:constr type="w" for="ch" forName="imageaccent7" refType="w" fact="0.022"/>
          <dgm:constr type="h" for="ch" forName="imageaccent7" refType="h" fact="0.0311"/>
          <dgm:constr type="l" for="ch" forName="textaccent7" refType="w" fact="0.3298"/>
          <dgm:constr type="t" for="ch" forName="textaccent7" refType="h" fact="0.7048"/>
          <dgm:constr type="w" for="ch" forName="textaccent7" refType="w" fact="0.022"/>
          <dgm:constr type="h" for="ch" forName="textaccent7" refType="h" fact="0.0311"/>
        </dgm:constrLst>
      </dgm:if>
      <dgm:if name="Name9" axis="ch" ptType="node" func="cnt" op="equ" val="8">
        <dgm:alg type="composite">
          <dgm:param type="ar" val="1.8974"/>
        </dgm:alg>
        <dgm:constrLst>
          <dgm:constr type="primFontSz" for="des" ptType="node" op="equ" val="65"/>
          <dgm:constr type="l" for="ch" forName="image4" refType="w" fact="0.5589"/>
          <dgm:constr type="t" for="ch" forName="image4" refType="h" fact="0.2952"/>
          <dgm:constr type="w" for="ch" forName="image4" refType="w" fact="0.1624"/>
          <dgm:constr type="h" for="ch" forName="image4" refType="h" fact="0.2645"/>
          <dgm:constr type="l" for="ch" forName="text5" refType="w" fact="0.5589"/>
          <dgm:constr type="t" for="ch" forName="text5" refType="h" fact="0.0028"/>
          <dgm:constr type="w" for="ch" forName="text5" refType="w" fact="0.1624"/>
          <dgm:constr type="h" for="ch" forName="text5" refType="h" fact="0.2645"/>
          <dgm:constr type="l" for="ch" forName="image5" refType="w" fact="0.6986"/>
          <dgm:constr type="t" for="ch" forName="image5" refType="h" fact="0.1504"/>
          <dgm:constr type="w" for="ch" forName="image5" refType="w" fact="0.1624"/>
          <dgm:constr type="h" for="ch" forName="image5" refType="h" fact="0.2645"/>
          <dgm:constr type="l" for="ch" forName="image2" refType="w" fact="0.4192"/>
          <dgm:constr type="t" for="ch" forName="image2" refType="h" fact="0.439"/>
          <dgm:constr type="w" for="ch" forName="image2" refType="w" fact="0.1624"/>
          <dgm:constr type="h" for="ch" forName="image2" refType="h" fact="0.2645"/>
          <dgm:constr type="l" for="ch" forName="text4" refType="w" fact="0.4192"/>
          <dgm:constr type="t" for="ch" forName="text4" refType="h" fact="0.1465"/>
          <dgm:constr type="w" for="ch" forName="text4" refType="w" fact="0.1624"/>
          <dgm:constr type="h" for="ch" forName="text4" refType="h" fact="0.2645"/>
          <dgm:constr type="l" for="ch" forName="text2" refType="w" fact="0.2794"/>
          <dgm:constr type="t" for="ch" forName="text2" refType="h" fact="0.2925"/>
          <dgm:constr type="w" for="ch" forName="text2" refType="w" fact="0.1624"/>
          <dgm:constr type="h" for="ch" forName="text2" refType="h" fact="0.2645"/>
          <dgm:constr type="l" for="ch" forName="image3" refType="w" fact="0.2794"/>
          <dgm:constr type="t" for="ch" forName="image3" refType="h" fact="0"/>
          <dgm:constr type="w" for="ch" forName="image3" refType="w" fact="0.1624"/>
          <dgm:constr type="h" for="ch" forName="image3" refType="h" fact="0.2645"/>
          <dgm:constr type="l" for="ch" forName="text1" refType="w" fact="0.1397"/>
          <dgm:constr type="t" for="ch" forName="text1" refType="h" fact="0.4395"/>
          <dgm:constr type="w" for="ch" forName="text1" refType="w" fact="0.1624"/>
          <dgm:constr type="h" for="ch" forName="text1" refType="h" fact="0.2645"/>
          <dgm:constr type="l" for="ch" forName="text3" refType="w" fact="0.1397"/>
          <dgm:constr type="t" for="ch" forName="text3" refType="h" fact="0.1471"/>
          <dgm:constr type="w" for="ch" forName="text3" refType="w" fact="0.1624"/>
          <dgm:constr type="h" for="ch" forName="text3" refType="h" fact="0.2645"/>
          <dgm:constr type="l" for="ch" forName="textaccent1" refType="w" fact="0.1436"/>
          <dgm:constr type="t" for="ch" forName="textaccent1" refType="h" fact="0.5578"/>
          <dgm:constr type="w" for="ch" forName="textaccent1" refType="w" fact="0.0189"/>
          <dgm:constr type="h" for="ch" forName="textaccent1" refType="h" fact="0.031"/>
          <dgm:constr type="l" for="ch" forName="image1" refType="w" fact="0"/>
          <dgm:constr type="t" for="ch" forName="image1" refType="h" fact="0.2933"/>
          <dgm:constr type="w" for="ch" forName="image1" refType="w" fact="0.1624"/>
          <dgm:constr type="h" for="ch" forName="image1" refType="h" fact="0.2645"/>
          <dgm:constr type="l" for="ch" forName="imageaccent1" refType="w" fact="0.1112"/>
          <dgm:constr type="t" for="ch" forName="imageaccent1" refType="h" fact="0.5227"/>
          <dgm:constr type="w" for="ch" forName="imageaccent1" refType="w" fact="0.0189"/>
          <dgm:constr type="h" for="ch" forName="imageaccent1" refType="h" fact="0.031"/>
          <dgm:constr type="l" for="ch" forName="textaccent2" refType="w" fact="0.3912"/>
          <dgm:constr type="t" for="ch" forName="textaccent2" refType="h" fact="0.5213"/>
          <dgm:constr type="w" for="ch" forName="textaccent2" refType="w" fact="0.0189"/>
          <dgm:constr type="h" for="ch" forName="textaccent2" refType="h" fact="0.031"/>
          <dgm:constr type="l" for="ch" forName="imageaccent2" refType="w" fact="0.4231"/>
          <dgm:constr type="t" for="ch" forName="imageaccent2" refType="h" fact="0.5567"/>
          <dgm:constr type="w" for="ch" forName="imageaccent2" refType="w" fact="0.0189"/>
          <dgm:constr type="h" for="ch" forName="imageaccent2" refType="h" fact="0.031"/>
          <dgm:constr type="l" for="ch" forName="textaccent3" refType="w" fact="0.2502"/>
          <dgm:constr type="t" for="ch" forName="textaccent3" refType="h" fact="0.1507"/>
          <dgm:constr type="w" for="ch" forName="textaccent3" refType="w" fact="0.0189"/>
          <dgm:constr type="h" for="ch" forName="textaccent3" refType="h" fact="0.031"/>
          <dgm:constr type="l" for="ch" forName="imageaccent3" refType="w" fact="0.2841"/>
          <dgm:constr type="t" for="ch" forName="imageaccent3" refType="h" fact="0.1172"/>
          <dgm:constr type="w" for="ch" forName="imageaccent3" refType="w" fact="0.0189"/>
          <dgm:constr type="h" for="ch" forName="imageaccent3" refType="h" fact="0.031"/>
          <dgm:constr type="l" for="ch" forName="textaccent4" refType="w" fact="0.5596"/>
          <dgm:constr type="t" for="ch" forName="textaccent4" refType="h" fact="0.2637"/>
          <dgm:constr type="w" for="ch" forName="textaccent4" refType="w" fact="0.0189"/>
          <dgm:constr type="h" for="ch" forName="textaccent4" refType="h" fact="0.031"/>
          <dgm:constr type="l" for="ch" forName="imageaccent4" refType="w" fact="0.5905"/>
          <dgm:constr type="t" for="ch" forName="imageaccent4" refType="h" fact="0.3"/>
          <dgm:constr type="w" for="ch" forName="imageaccent4" refType="w" fact="0.0189"/>
          <dgm:constr type="h" for="ch" forName="imageaccent4" refType="h" fact="0.031"/>
          <dgm:constr type="l" for="ch" forName="textaccent5" refType="w" fact="0.6993"/>
          <dgm:constr type="t" for="ch" forName="textaccent5" refType="h" fact="0.1214"/>
          <dgm:constr type="w" for="ch" forName="textaccent5" refType="w" fact="0.0189"/>
          <dgm:constr type="h" for="ch" forName="textaccent5" refType="h" fact="0.031"/>
          <dgm:constr type="l" for="ch" forName="imageaccent5" refType="w" fact="0.731"/>
          <dgm:constr type="t" for="ch" forName="imageaccent5" refType="h" fact="0.1563"/>
          <dgm:constr type="w" for="ch" forName="imageaccent5" refType="w" fact="0.0189"/>
          <dgm:constr type="h" for="ch" forName="imageaccent5" refType="h" fact="0.031"/>
          <dgm:constr type="l" for="ch" forName="image6" refType="w" fact="0.5589"/>
          <dgm:constr type="t" for="ch" forName="image6" refType="h" fact="0.5872"/>
          <dgm:constr type="w" for="ch" forName="image6" refType="w" fact="0.1624"/>
          <dgm:constr type="h" for="ch" forName="image6" refType="h" fact="0.2645"/>
          <dgm:constr type="l" for="ch" forName="text6" refType="w" fact="0.6986"/>
          <dgm:constr type="t" for="ch" forName="text6" refType="h" fact="0.4424"/>
          <dgm:constr type="w" for="ch" forName="text6" refType="w" fact="0.1624"/>
          <dgm:constr type="h" for="ch" forName="text6" refType="h" fact="0.2645"/>
          <dgm:constr type="l" for="ch" forName="imageaccent6" refType="w" fact="0.7007"/>
          <dgm:constr type="t" for="ch" forName="imageaccent6" refType="h" fact="0.7033"/>
          <dgm:constr type="w" for="ch" forName="imageaccent6" refType="w" fact="0.0189"/>
          <dgm:constr type="h" for="ch" forName="imageaccent6" refType="h" fact="0.031"/>
          <dgm:constr type="l" for="ch" forName="textaccent6" refType="w" fact="0.7308"/>
          <dgm:constr type="t" for="ch" forName="textaccent6" refType="h" fact="0.6741"/>
          <dgm:constr type="w" for="ch" forName="textaccent6" refType="w" fact="0.0189"/>
          <dgm:constr type="h" for="ch" forName="textaccent6" refType="h" fact="0.031"/>
          <dgm:constr type="l" for="ch" forName="text7" refType="w" fact="0.2793"/>
          <dgm:constr type="t" for="ch" forName="text7" refType="h" fact="0.5856"/>
          <dgm:constr type="w" for="ch" forName="text7" refType="w" fact="0.1624"/>
          <dgm:constr type="h" for="ch" forName="text7" refType="h" fact="0.2645"/>
          <dgm:constr type="l" for="ch" forName="image7" refType="w" fact="0.1396"/>
          <dgm:constr type="t" for="ch" forName="image7" refType="h" fact="0.7326"/>
          <dgm:constr type="w" for="ch" forName="image7" refType="w" fact="0.1624"/>
          <dgm:constr type="h" for="ch" forName="image7" refType="h" fact="0.2645"/>
          <dgm:constr type="l" for="ch" forName="imageaccent7" refType="w" fact="0.2501"/>
          <dgm:constr type="t" for="ch" forName="imageaccent7" refType="h" fact="0.7363"/>
          <dgm:constr type="w" for="ch" forName="imageaccent7" refType="w" fact="0.0189"/>
          <dgm:constr type="h" for="ch" forName="imageaccent7" refType="h" fact="0.031"/>
          <dgm:constr type="l" for="ch" forName="textaccent7" refType="w" fact="0.284"/>
          <dgm:constr type="t" for="ch" forName="textaccent7" refType="h" fact="0.7028"/>
          <dgm:constr type="w" for="ch" forName="textaccent7" refType="w" fact="0.0189"/>
          <dgm:constr type="h" for="ch" forName="textaccent7" refType="h" fact="0.031"/>
          <dgm:constr type="l" for="ch" forName="image8" refType="w" fact="0.6979"/>
          <dgm:constr type="t" for="ch" forName="image8" refType="h" fact="0.7355"/>
          <dgm:constr type="w" for="ch" forName="image8" refType="w" fact="0.1624"/>
          <dgm:constr type="h" for="ch" forName="image8" refType="h" fact="0.2645"/>
          <dgm:constr type="l" for="ch" forName="text8" refType="w" fact="0.8376"/>
          <dgm:constr type="t" for="ch" forName="text8" refType="h" fact="0.5906"/>
          <dgm:constr type="w" for="ch" forName="text8" refType="w" fact="0.1624"/>
          <dgm:constr type="h" for="ch" forName="text8" refType="h" fact="0.2645"/>
          <dgm:constr type="l" for="ch" forName="imageaccent8" refType="w" fact="0.8397"/>
          <dgm:constr type="t" for="ch" forName="imageaccent8" refType="h" fact="0.8516"/>
          <dgm:constr type="w" for="ch" forName="imageaccent8" refType="w" fact="0.0189"/>
          <dgm:constr type="h" for="ch" forName="imageaccent8" refType="h" fact="0.031"/>
          <dgm:constr type="l" for="ch" forName="textaccent8" refType="w" fact="0.8698"/>
          <dgm:constr type="t" for="ch" forName="textaccent8" refType="h" fact="0.8223"/>
          <dgm:constr type="w" for="ch" forName="textaccent8" refType="w" fact="0.0189"/>
          <dgm:constr type="h" for="ch" forName="textaccent8" refType="h" fact="0.031"/>
        </dgm:constrLst>
      </dgm:if>
      <dgm:if name="Name10" axis="ch" ptType="node" func="cnt" op="equ" val="9">
        <dgm:alg type="composite">
          <dgm:param type="ar" val="1.8986"/>
        </dgm:alg>
        <dgm:constrLst>
          <dgm:constr type="primFontSz" for="des" ptType="node" op="equ" val="65"/>
          <dgm:constr type="l" for="ch" forName="image4" refType="w" fact="0.5585"/>
          <dgm:constr type="t" for="ch" forName="image4" refType="h" fact="0.2952"/>
          <dgm:constr type="w" for="ch" forName="image4" refType="w" fact="0.1623"/>
          <dgm:constr type="h" for="ch" forName="image4" refType="h" fact="0.2645"/>
          <dgm:constr type="l" for="ch" forName="text5" refType="w" fact="0.5585"/>
          <dgm:constr type="t" for="ch" forName="text5" refType="h" fact="0.0028"/>
          <dgm:constr type="w" for="ch" forName="text5" refType="w" fact="0.1623"/>
          <dgm:constr type="h" for="ch" forName="text5" refType="h" fact="0.2645"/>
          <dgm:constr type="l" for="ch" forName="image5" refType="w" fact="0.6982"/>
          <dgm:constr type="t" for="ch" forName="image5" refType="h" fact="0.1504"/>
          <dgm:constr type="w" for="ch" forName="image5" refType="w" fact="0.1623"/>
          <dgm:constr type="h" for="ch" forName="image5" refType="h" fact="0.2645"/>
          <dgm:constr type="l" for="ch" forName="image2" refType="w" fact="0.4189"/>
          <dgm:constr type="t" for="ch" forName="image2" refType="h" fact="0.439"/>
          <dgm:constr type="w" for="ch" forName="image2" refType="w" fact="0.1623"/>
          <dgm:constr type="h" for="ch" forName="image2" refType="h" fact="0.2645"/>
          <dgm:constr type="l" for="ch" forName="text4" refType="w" fact="0.4189"/>
          <dgm:constr type="t" for="ch" forName="text4" refType="h" fact="0.1465"/>
          <dgm:constr type="w" for="ch" forName="text4" refType="w" fact="0.1623"/>
          <dgm:constr type="h" for="ch" forName="text4" refType="h" fact="0.2645"/>
          <dgm:constr type="l" for="ch" forName="text2" refType="w" fact="0.2793"/>
          <dgm:constr type="t" for="ch" forName="text2" refType="h" fact="0.2925"/>
          <dgm:constr type="w" for="ch" forName="text2" refType="w" fact="0.1623"/>
          <dgm:constr type="h" for="ch" forName="text2" refType="h" fact="0.2645"/>
          <dgm:constr type="l" for="ch" forName="image3" refType="w" fact="0.2793"/>
          <dgm:constr type="t" for="ch" forName="image3" refType="h" fact="0"/>
          <dgm:constr type="w" for="ch" forName="image3" refType="w" fact="0.1623"/>
          <dgm:constr type="h" for="ch" forName="image3" refType="h" fact="0.2645"/>
          <dgm:constr type="l" for="ch" forName="text1" refType="w" fact="0.1396"/>
          <dgm:constr type="t" for="ch" forName="text1" refType="h" fact="0.4395"/>
          <dgm:constr type="w" for="ch" forName="text1" refType="w" fact="0.1623"/>
          <dgm:constr type="h" for="ch" forName="text1" refType="h" fact="0.2645"/>
          <dgm:constr type="l" for="ch" forName="text3" refType="w" fact="0.1396"/>
          <dgm:constr type="t" for="ch" forName="text3" refType="h" fact="0.1471"/>
          <dgm:constr type="w" for="ch" forName="text3" refType="w" fact="0.1623"/>
          <dgm:constr type="h" for="ch" forName="text3" refType="h" fact="0.2645"/>
          <dgm:constr type="l" for="ch" forName="textaccent1" refType="w" fact="0.1435"/>
          <dgm:constr type="t" for="ch" forName="textaccent1" refType="h" fact="0.5578"/>
          <dgm:constr type="w" for="ch" forName="textaccent1" refType="w" fact="0.0189"/>
          <dgm:constr type="h" for="ch" forName="textaccent1" refType="h" fact="0.031"/>
          <dgm:constr type="l" for="ch" forName="image1" refType="w" fact="0"/>
          <dgm:constr type="t" for="ch" forName="image1" refType="h" fact="0.2933"/>
          <dgm:constr type="w" for="ch" forName="image1" refType="w" fact="0.1623"/>
          <dgm:constr type="h" for="ch" forName="image1" refType="h" fact="0.2645"/>
          <dgm:constr type="l" for="ch" forName="imageaccent1" refType="w" fact="0.1111"/>
          <dgm:constr type="t" for="ch" forName="imageaccent1" refType="h" fact="0.5227"/>
          <dgm:constr type="w" for="ch" forName="imageaccent1" refType="w" fact="0.0189"/>
          <dgm:constr type="h" for="ch" forName="imageaccent1" refType="h" fact="0.031"/>
          <dgm:constr type="l" for="ch" forName="textaccent2" refType="w" fact="0.391"/>
          <dgm:constr type="t" for="ch" forName="textaccent2" refType="h" fact="0.5213"/>
          <dgm:constr type="w" for="ch" forName="textaccent2" refType="w" fact="0.0189"/>
          <dgm:constr type="h" for="ch" forName="textaccent2" refType="h" fact="0.031"/>
          <dgm:constr type="l" for="ch" forName="imageaccent2" refType="w" fact="0.4228"/>
          <dgm:constr type="t" for="ch" forName="imageaccent2" refType="h" fact="0.5567"/>
          <dgm:constr type="w" for="ch" forName="imageaccent2" refType="w" fact="0.0189"/>
          <dgm:constr type="h" for="ch" forName="imageaccent2" refType="h" fact="0.031"/>
          <dgm:constr type="l" for="ch" forName="textaccent3" refType="w" fact="0.2501"/>
          <dgm:constr type="t" for="ch" forName="textaccent3" refType="h" fact="0.1507"/>
          <dgm:constr type="w" for="ch" forName="textaccent3" refType="w" fact="0.0189"/>
          <dgm:constr type="h" for="ch" forName="textaccent3" refType="h" fact="0.031"/>
          <dgm:constr type="l" for="ch" forName="imageaccent3" refType="w" fact="0.2839"/>
          <dgm:constr type="t" for="ch" forName="imageaccent3" refType="h" fact="0.1172"/>
          <dgm:constr type="w" for="ch" forName="imageaccent3" refType="w" fact="0.0189"/>
          <dgm:constr type="h" for="ch" forName="imageaccent3" refType="h" fact="0.031"/>
          <dgm:constr type="l" for="ch" forName="textaccent4" refType="w" fact="0.5593"/>
          <dgm:constr type="t" for="ch" forName="textaccent4" refType="h" fact="0.2637"/>
          <dgm:constr type="w" for="ch" forName="textaccent4" refType="w" fact="0.0189"/>
          <dgm:constr type="h" for="ch" forName="textaccent4" refType="h" fact="0.031"/>
          <dgm:constr type="l" for="ch" forName="imageaccent4" refType="w" fact="0.5901"/>
          <dgm:constr type="t" for="ch" forName="imageaccent4" refType="h" fact="0.3"/>
          <dgm:constr type="w" for="ch" forName="imageaccent4" refType="w" fact="0.0189"/>
          <dgm:constr type="h" for="ch" forName="imageaccent4" refType="h" fact="0.031"/>
          <dgm:constr type="l" for="ch" forName="textaccent5" refType="w" fact="0.6989"/>
          <dgm:constr type="t" for="ch" forName="textaccent5" refType="h" fact="0.1214"/>
          <dgm:constr type="w" for="ch" forName="textaccent5" refType="w" fact="0.0189"/>
          <dgm:constr type="h" for="ch" forName="textaccent5" refType="h" fact="0.031"/>
          <dgm:constr type="l" for="ch" forName="imageaccent5" refType="w" fact="0.7305"/>
          <dgm:constr type="t" for="ch" forName="imageaccent5" refType="h" fact="0.1563"/>
          <dgm:constr type="w" for="ch" forName="imageaccent5" refType="w" fact="0.0189"/>
          <dgm:constr type="h" for="ch" forName="imageaccent5" refType="h" fact="0.031"/>
          <dgm:constr type="l" for="ch" forName="image6" refType="w" fact="0.5585"/>
          <dgm:constr type="t" for="ch" forName="image6" refType="h" fact="0.5872"/>
          <dgm:constr type="w" for="ch" forName="image6" refType="w" fact="0.1623"/>
          <dgm:constr type="h" for="ch" forName="image6" refType="h" fact="0.2645"/>
          <dgm:constr type="l" for="ch" forName="text6" refType="w" fact="0.6982"/>
          <dgm:constr type="t" for="ch" forName="text6" refType="h" fact="0.4424"/>
          <dgm:constr type="w" for="ch" forName="text6" refType="w" fact="0.1623"/>
          <dgm:constr type="h" for="ch" forName="text6" refType="h" fact="0.2645"/>
          <dgm:constr type="l" for="ch" forName="imageaccent6" refType="w" fact="0.7002"/>
          <dgm:constr type="t" for="ch" forName="imageaccent6" refType="h" fact="0.7033"/>
          <dgm:constr type="w" for="ch" forName="imageaccent6" refType="w" fact="0.0189"/>
          <dgm:constr type="h" for="ch" forName="imageaccent6" refType="h" fact="0.031"/>
          <dgm:constr type="l" for="ch" forName="textaccent6" refType="w" fact="0.7303"/>
          <dgm:constr type="t" for="ch" forName="textaccent6" refType="h" fact="0.6741"/>
          <dgm:constr type="w" for="ch" forName="textaccent6" refType="w" fact="0.0189"/>
          <dgm:constr type="h" for="ch" forName="textaccent6" refType="h" fact="0.031"/>
          <dgm:constr type="l" for="ch" forName="text7" refType="w" fact="0.2792"/>
          <dgm:constr type="t" for="ch" forName="text7" refType="h" fact="0.5856"/>
          <dgm:constr type="w" for="ch" forName="text7" refType="w" fact="0.1623"/>
          <dgm:constr type="h" for="ch" forName="text7" refType="h" fact="0.2645"/>
          <dgm:constr type="l" for="ch" forName="image7" refType="w" fact="0.1395"/>
          <dgm:constr type="t" for="ch" forName="image7" refType="h" fact="0.7326"/>
          <dgm:constr type="w" for="ch" forName="image7" refType="w" fact="0.1623"/>
          <dgm:constr type="h" for="ch" forName="image7" refType="h" fact="0.2645"/>
          <dgm:constr type="l" for="ch" forName="imageaccent7" refType="w" fact="0.25"/>
          <dgm:constr type="t" for="ch" forName="imageaccent7" refType="h" fact="0.7363"/>
          <dgm:constr type="w" for="ch" forName="imageaccent7" refType="w" fact="0.0189"/>
          <dgm:constr type="h" for="ch" forName="imageaccent7" refType="h" fact="0.031"/>
          <dgm:constr type="l" for="ch" forName="textaccent7" refType="w" fact="0.2838"/>
          <dgm:constr type="t" for="ch" forName="textaccent7" refType="h" fact="0.7028"/>
          <dgm:constr type="w" for="ch" forName="textaccent7" refType="w" fact="0.0189"/>
          <dgm:constr type="h" for="ch" forName="textaccent7" refType="h" fact="0.031"/>
          <dgm:constr type="l" for="ch" forName="image8" refType="w" fact="0.6975"/>
          <dgm:constr type="t" for="ch" forName="image8" refType="h" fact="0.7355"/>
          <dgm:constr type="w" for="ch" forName="image8" refType="w" fact="0.1623"/>
          <dgm:constr type="h" for="ch" forName="image8" refType="h" fact="0.2645"/>
          <dgm:constr type="l" for="ch" forName="text8" refType="w" fact="0.8371"/>
          <dgm:constr type="t" for="ch" forName="text8" refType="h" fact="0.5906"/>
          <dgm:constr type="w" for="ch" forName="text8" refType="w" fact="0.1623"/>
          <dgm:constr type="h" for="ch" forName="text8" refType="h" fact="0.2645"/>
          <dgm:constr type="l" for="ch" forName="imageaccent8" refType="w" fact="0.8392"/>
          <dgm:constr type="t" for="ch" forName="imageaccent8" refType="h" fact="0.8516"/>
          <dgm:constr type="w" for="ch" forName="imageaccent8" refType="w" fact="0.0189"/>
          <dgm:constr type="h" for="ch" forName="imageaccent8" refType="h" fact="0.031"/>
          <dgm:constr type="l" for="ch" forName="textaccent8" refType="w" fact="0.8693"/>
          <dgm:constr type="t" for="ch" forName="textaccent8" refType="h" fact="0.8223"/>
          <dgm:constr type="w" for="ch" forName="textaccent8" refType="w" fact="0.0189"/>
          <dgm:constr type="h" for="ch" forName="textaccent8" refType="h" fact="0.031"/>
          <dgm:constr type="l" for="ch" forName="text9" refType="w" fact="0.8377"/>
          <dgm:constr type="t" for="ch" forName="text9" refType="h" fact="0.0057"/>
          <dgm:constr type="w" for="ch" forName="text9" refType="w" fact="0.1623"/>
          <dgm:constr type="h" for="ch" forName="text9" refType="h" fact="0.2645"/>
          <dgm:constr type="l" for="ch" forName="textaccent9" refType="w" fact="0.95"/>
          <dgm:constr type="t" for="ch" forName="textaccent9" refType="h" fact="0.2383"/>
          <dgm:constr type="w" for="ch" forName="textaccent9" refType="w" fact="0.0189"/>
          <dgm:constr type="h" for="ch" forName="textaccent9" refType="h" fact="0.031"/>
          <dgm:constr type="l" for="ch" forName="image9" refType="w" fact="0.8377"/>
          <dgm:constr type="t" for="ch" forName="image9" refType="h" fact="0.2977"/>
          <dgm:constr type="w" for="ch" forName="image9" refType="w" fact="0.1623"/>
          <dgm:constr type="h" for="ch" forName="image9" refType="h" fact="0.2645"/>
          <dgm:constr type="l" for="ch" forName="imageaccent9" refType="w" fact="0.95"/>
          <dgm:constr type="t" for="ch" forName="imageaccent9" refType="h" fact="0.2993"/>
          <dgm:constr type="w" for="ch" forName="imageaccent9" refType="w" fact="0.0189"/>
          <dgm:constr type="h" for="ch" forName="imageaccent9" refType="h" fact="0.031"/>
        </dgm:constrLst>
      </dgm:if>
      <dgm:if name="Name11" axis="ch" ptType="node" func="cnt" op="equ" val="10">
        <dgm:alg type="composite">
          <dgm:param type="ar" val="1.6608"/>
        </dgm:alg>
        <dgm:constrLst>
          <dgm:constr type="primFontSz" for="des" ptType="node" op="equ" val="65"/>
          <dgm:constr type="l" for="ch" forName="image4" refType="w" fact="0.5585"/>
          <dgm:constr type="t" for="ch" forName="image4" refType="h" fact="0.2583"/>
          <dgm:constr type="w" for="ch" forName="image4" refType="w" fact="0.1623"/>
          <dgm:constr type="h" for="ch" forName="image4" refType="h" fact="0.2314"/>
          <dgm:constr type="l" for="ch" forName="text5" refType="w" fact="0.5585"/>
          <dgm:constr type="t" for="ch" forName="text5" refType="h" fact="0.0024"/>
          <dgm:constr type="w" for="ch" forName="text5" refType="w" fact="0.1623"/>
          <dgm:constr type="h" for="ch" forName="text5" refType="h" fact="0.2314"/>
          <dgm:constr type="l" for="ch" forName="image5" refType="w" fact="0.6982"/>
          <dgm:constr type="t" for="ch" forName="image5" refType="h" fact="0.1316"/>
          <dgm:constr type="w" for="ch" forName="image5" refType="w" fact="0.1623"/>
          <dgm:constr type="h" for="ch" forName="image5" refType="h" fact="0.2314"/>
          <dgm:constr type="l" for="ch" forName="image2" refType="w" fact="0.4189"/>
          <dgm:constr type="t" for="ch" forName="image2" refType="h" fact="0.384"/>
          <dgm:constr type="w" for="ch" forName="image2" refType="w" fact="0.1623"/>
          <dgm:constr type="h" for="ch" forName="image2" refType="h" fact="0.2314"/>
          <dgm:constr type="l" for="ch" forName="text4" refType="w" fact="0.4189"/>
          <dgm:constr type="t" for="ch" forName="text4" refType="h" fact="0.1282"/>
          <dgm:constr type="w" for="ch" forName="text4" refType="w" fact="0.1623"/>
          <dgm:constr type="h" for="ch" forName="text4" refType="h" fact="0.2314"/>
          <dgm:constr type="l" for="ch" forName="text2" refType="w" fact="0.2793"/>
          <dgm:constr type="t" for="ch" forName="text2" refType="h" fact="0.2558"/>
          <dgm:constr type="w" for="ch" forName="text2" refType="w" fact="0.1623"/>
          <dgm:constr type="h" for="ch" forName="text2" refType="h" fact="0.2314"/>
          <dgm:constr type="l" for="ch" forName="image3" refType="w" fact="0.2793"/>
          <dgm:constr type="t" for="ch" forName="image3" refType="h" fact="0"/>
          <dgm:constr type="w" for="ch" forName="image3" refType="w" fact="0.1623"/>
          <dgm:constr type="h" for="ch" forName="image3" refType="h" fact="0.2314"/>
          <dgm:constr type="l" for="ch" forName="text1" refType="w" fact="0.1396"/>
          <dgm:constr type="t" for="ch" forName="text1" refType="h" fact="0.3845"/>
          <dgm:constr type="w" for="ch" forName="text1" refType="w" fact="0.1623"/>
          <dgm:constr type="h" for="ch" forName="text1" refType="h" fact="0.2314"/>
          <dgm:constr type="l" for="ch" forName="text3" refType="w" fact="0.1396"/>
          <dgm:constr type="t" for="ch" forName="text3" refType="h" fact="0.1286"/>
          <dgm:constr type="w" for="ch" forName="text3" refType="w" fact="0.1623"/>
          <dgm:constr type="h" for="ch" forName="text3" refType="h" fact="0.2314"/>
          <dgm:constr type="l" for="ch" forName="textaccent1" refType="w" fact="0.1435"/>
          <dgm:constr type="t" for="ch" forName="textaccent1" refType="h" fact="0.488"/>
          <dgm:constr type="w" for="ch" forName="textaccent1" refType="w" fact="0.0189"/>
          <dgm:constr type="h" for="ch" forName="textaccent1" refType="h" fact="0.0271"/>
          <dgm:constr type="l" for="ch" forName="image1" refType="w" fact="0"/>
          <dgm:constr type="t" for="ch" forName="image1" refType="h" fact="0.2566"/>
          <dgm:constr type="w" for="ch" forName="image1" refType="w" fact="0.1623"/>
          <dgm:constr type="h" for="ch" forName="image1" refType="h" fact="0.2314"/>
          <dgm:constr type="l" for="ch" forName="imageaccent1" refType="w" fact="0.1111"/>
          <dgm:constr type="t" for="ch" forName="imageaccent1" refType="h" fact="0.4572"/>
          <dgm:constr type="w" for="ch" forName="imageaccent1" refType="w" fact="0.0189"/>
          <dgm:constr type="h" for="ch" forName="imageaccent1" refType="h" fact="0.0271"/>
          <dgm:constr type="l" for="ch" forName="textaccent2" refType="w" fact="0.391"/>
          <dgm:constr type="t" for="ch" forName="textaccent2" refType="h" fact="0.456"/>
          <dgm:constr type="w" for="ch" forName="textaccent2" refType="w" fact="0.0189"/>
          <dgm:constr type="h" for="ch" forName="textaccent2" refType="h" fact="0.0271"/>
          <dgm:constr type="l" for="ch" forName="imageaccent2" refType="w" fact="0.4228"/>
          <dgm:constr type="t" for="ch" forName="imageaccent2" refType="h" fact="0.487"/>
          <dgm:constr type="w" for="ch" forName="imageaccent2" refType="w" fact="0.0189"/>
          <dgm:constr type="h" for="ch" forName="imageaccent2" refType="h" fact="0.0271"/>
          <dgm:constr type="l" for="ch" forName="textaccent3" refType="w" fact="0.2501"/>
          <dgm:constr type="t" for="ch" forName="textaccent3" refType="h" fact="0.1318"/>
          <dgm:constr type="w" for="ch" forName="textaccent3" refType="w" fact="0.0189"/>
          <dgm:constr type="h" for="ch" forName="textaccent3" refType="h" fact="0.0271"/>
          <dgm:constr type="l" for="ch" forName="imageaccent3" refType="w" fact="0.2839"/>
          <dgm:constr type="t" for="ch" forName="imageaccent3" refType="h" fact="0.1025"/>
          <dgm:constr type="w" for="ch" forName="imageaccent3" refType="w" fact="0.0189"/>
          <dgm:constr type="h" for="ch" forName="imageaccent3" refType="h" fact="0.0271"/>
          <dgm:constr type="l" for="ch" forName="textaccent4" refType="w" fact="0.5593"/>
          <dgm:constr type="t" for="ch" forName="textaccent4" refType="h" fact="0.2307"/>
          <dgm:constr type="w" for="ch" forName="textaccent4" refType="w" fact="0.0189"/>
          <dgm:constr type="h" for="ch" forName="textaccent4" refType="h" fact="0.0271"/>
          <dgm:constr type="l" for="ch" forName="imageaccent4" refType="w" fact="0.5901"/>
          <dgm:constr type="t" for="ch" forName="imageaccent4" refType="h" fact="0.2624"/>
          <dgm:constr type="w" for="ch" forName="imageaccent4" refType="w" fact="0.0189"/>
          <dgm:constr type="h" for="ch" forName="imageaccent4" refType="h" fact="0.0271"/>
          <dgm:constr type="l" for="ch" forName="textaccent5" refType="w" fact="0.6989"/>
          <dgm:constr type="t" for="ch" forName="textaccent5" refType="h" fact="0.1062"/>
          <dgm:constr type="w" for="ch" forName="textaccent5" refType="w" fact="0.0189"/>
          <dgm:constr type="h" for="ch" forName="textaccent5" refType="h" fact="0.0271"/>
          <dgm:constr type="l" for="ch" forName="imageaccent5" refType="w" fact="0.7305"/>
          <dgm:constr type="t" for="ch" forName="imageaccent5" refType="h" fact="0.1367"/>
          <dgm:constr type="w" for="ch" forName="imageaccent5" refType="w" fact="0.0189"/>
          <dgm:constr type="h" for="ch" forName="imageaccent5" refType="h" fact="0.0271"/>
          <dgm:constr type="l" for="ch" forName="image6" refType="w" fact="0.5585"/>
          <dgm:constr type="t" for="ch" forName="image6" refType="h" fact="0.5137"/>
          <dgm:constr type="w" for="ch" forName="image6" refType="w" fact="0.1623"/>
          <dgm:constr type="h" for="ch" forName="image6" refType="h" fact="0.2314"/>
          <dgm:constr type="l" for="ch" forName="text6" refType="w" fact="0.6982"/>
          <dgm:constr type="t" for="ch" forName="text6" refType="h" fact="0.387"/>
          <dgm:constr type="w" for="ch" forName="text6" refType="w" fact="0.1623"/>
          <dgm:constr type="h" for="ch" forName="text6" refType="h" fact="0.2314"/>
          <dgm:constr type="l" for="ch" forName="imageaccent6" refType="w" fact="0.7002"/>
          <dgm:constr type="t" for="ch" forName="imageaccent6" refType="h" fact="0.6152"/>
          <dgm:constr type="w" for="ch" forName="imageaccent6" refType="w" fact="0.0189"/>
          <dgm:constr type="h" for="ch" forName="imageaccent6" refType="h" fact="0.0271"/>
          <dgm:constr type="l" for="ch" forName="textaccent6" refType="w" fact="0.7303"/>
          <dgm:constr type="t" for="ch" forName="textaccent6" refType="h" fact="0.5897"/>
          <dgm:constr type="w" for="ch" forName="textaccent6" refType="w" fact="0.0189"/>
          <dgm:constr type="h" for="ch" forName="textaccent6" refType="h" fact="0.0271"/>
          <dgm:constr type="l" for="ch" forName="text7" refType="w" fact="0.2792"/>
          <dgm:constr type="t" for="ch" forName="text7" refType="h" fact="0.5122"/>
          <dgm:constr type="w" for="ch" forName="text7" refType="w" fact="0.1623"/>
          <dgm:constr type="h" for="ch" forName="text7" refType="h" fact="0.2314"/>
          <dgm:constr type="l" for="ch" forName="image7" refType="w" fact="0.1395"/>
          <dgm:constr type="t" for="ch" forName="image7" refType="h" fact="0.6409"/>
          <dgm:constr type="w" for="ch" forName="image7" refType="w" fact="0.1623"/>
          <dgm:constr type="h" for="ch" forName="image7" refType="h" fact="0.2314"/>
          <dgm:constr type="l" for="ch" forName="imageaccent7" refType="w" fact="0.25"/>
          <dgm:constr type="t" for="ch" forName="imageaccent7" refType="h" fact="0.6441"/>
          <dgm:constr type="w" for="ch" forName="imageaccent7" refType="w" fact="0.0189"/>
          <dgm:constr type="h" for="ch" forName="imageaccent7" refType="h" fact="0.0271"/>
          <dgm:constr type="l" for="ch" forName="textaccent7" refType="w" fact="0.2838"/>
          <dgm:constr type="t" for="ch" forName="textaccent7" refType="h" fact="0.6148"/>
          <dgm:constr type="w" for="ch" forName="textaccent7" refType="w" fact="0.0189"/>
          <dgm:constr type="h" for="ch" forName="textaccent7" refType="h" fact="0.0271"/>
          <dgm:constr type="l" for="ch" forName="image8" refType="w" fact="0.6975"/>
          <dgm:constr type="t" for="ch" forName="image8" refType="h" fact="0.6433"/>
          <dgm:constr type="w" for="ch" forName="image8" refType="w" fact="0.1623"/>
          <dgm:constr type="h" for="ch" forName="image8" refType="h" fact="0.2314"/>
          <dgm:constr type="l" for="ch" forName="text8" refType="w" fact="0.8371"/>
          <dgm:constr type="t" for="ch" forName="text8" refType="h" fact="0.5167"/>
          <dgm:constr type="w" for="ch" forName="text8" refType="w" fact="0.1623"/>
          <dgm:constr type="h" for="ch" forName="text8" refType="h" fact="0.2314"/>
          <dgm:constr type="l" for="ch" forName="imageaccent8" refType="w" fact="0.8392"/>
          <dgm:constr type="t" for="ch" forName="imageaccent8" refType="h" fact="0.7449"/>
          <dgm:constr type="w" for="ch" forName="imageaccent8" refType="w" fact="0.0189"/>
          <dgm:constr type="h" for="ch" forName="imageaccent8" refType="h" fact="0.0271"/>
          <dgm:constr type="l" for="ch" forName="textaccent8" refType="w" fact="0.8693"/>
          <dgm:constr type="t" for="ch" forName="textaccent8" refType="h" fact="0.7194"/>
          <dgm:constr type="w" for="ch" forName="textaccent8" refType="w" fact="0.0189"/>
          <dgm:constr type="h" for="ch" forName="textaccent8" refType="h" fact="0.0271"/>
          <dgm:constr type="l" for="ch" forName="text9" refType="w" fact="0.8377"/>
          <dgm:constr type="t" for="ch" forName="text9" refType="h" fact="0.005"/>
          <dgm:constr type="w" for="ch" forName="text9" refType="w" fact="0.1623"/>
          <dgm:constr type="h" for="ch" forName="text9" refType="h" fact="0.2314"/>
          <dgm:constr type="l" for="ch" forName="textaccent9" refType="w" fact="0.95"/>
          <dgm:constr type="t" for="ch" forName="textaccent9" refType="h" fact="0.2084"/>
          <dgm:constr type="w" for="ch" forName="textaccent9" refType="w" fact="0.0189"/>
          <dgm:constr type="h" for="ch" forName="textaccent9" refType="h" fact="0.0271"/>
          <dgm:constr type="l" for="ch" forName="image9" refType="w" fact="0.8377"/>
          <dgm:constr type="t" for="ch" forName="image9" refType="h" fact="0.2604"/>
          <dgm:constr type="w" for="ch" forName="image9" refType="w" fact="0.1623"/>
          <dgm:constr type="h" for="ch" forName="image9" refType="h" fact="0.2314"/>
          <dgm:constr type="l" for="ch" forName="imageaccent9" refType="w" fact="0.95"/>
          <dgm:constr type="t" for="ch" forName="imageaccent9" refType="h" fact="0.2618"/>
          <dgm:constr type="w" for="ch" forName="imageaccent9" refType="w" fact="0.0189"/>
          <dgm:constr type="h" for="ch" forName="imageaccent9" refType="h" fact="0.0271"/>
          <dgm:constr type="l" for="ch" forName="image10" refType="w" fact="0.2786"/>
          <dgm:constr type="t" for="ch" forName="image10" refType="h" fact="0.7686"/>
          <dgm:constr type="w" for="ch" forName="image10" refType="w" fact="0.1623"/>
          <dgm:constr type="h" for="ch" forName="image10" refType="h" fact="0.2314"/>
          <dgm:constr type="l" for="ch" forName="text10" refType="w" fact="0.4183"/>
          <dgm:constr type="t" for="ch" forName="text10" refType="h" fact="0.6419"/>
          <dgm:constr type="w" for="ch" forName="text10" refType="w" fact="0.1623"/>
          <dgm:constr type="h" for="ch" forName="text10" refType="h" fact="0.2314"/>
          <dgm:constr type="l" for="ch" forName="imageaccent10" refType="w" fact="0.4203"/>
          <dgm:constr type="t" for="ch" forName="imageaccent10" refType="h" fact="0.8701"/>
          <dgm:constr type="w" for="ch" forName="imageaccent10" refType="w" fact="0.0189"/>
          <dgm:constr type="h" for="ch" forName="imageaccent10" refType="h" fact="0.0271"/>
          <dgm:constr type="l" for="ch" forName="textaccent10" refType="w" fact="0.4504"/>
          <dgm:constr type="t" for="ch" forName="textaccent10" refType="h" fact="0.8446"/>
          <dgm:constr type="w" for="ch" forName="textaccent10" refType="w" fact="0.0189"/>
          <dgm:constr type="h" for="ch" forName="textaccent10" refType="h" fact="0.0271"/>
        </dgm:constrLst>
      </dgm:if>
      <dgm:if name="Name12" axis="ch" ptType="node" func="cnt" op="equ" val="11">
        <dgm:alg type="composite">
          <dgm:param type="ar" val="1.4704"/>
        </dgm:alg>
        <dgm:constrLst>
          <dgm:constr type="primFontSz" for="des" ptType="node" op="equ" val="65"/>
          <dgm:constr type="l" for="ch" forName="image4" refType="w" fact="0.5585"/>
          <dgm:constr type="t" for="ch" forName="image4" refType="h" fact="0.2287"/>
          <dgm:constr type="w" for="ch" forName="image4" refType="w" fact="0.1623"/>
          <dgm:constr type="h" for="ch" forName="image4" refType="h" fact="0.2049"/>
          <dgm:constr type="l" for="ch" forName="text5" refType="w" fact="0.5585"/>
          <dgm:constr type="t" for="ch" forName="text5" refType="h" fact="0.0022"/>
          <dgm:constr type="w" for="ch" forName="text5" refType="w" fact="0.1623"/>
          <dgm:constr type="h" for="ch" forName="text5" refType="h" fact="0.2049"/>
          <dgm:constr type="l" for="ch" forName="image5" refType="w" fact="0.6982"/>
          <dgm:constr type="t" for="ch" forName="image5" refType="h" fact="0.1165"/>
          <dgm:constr type="w" for="ch" forName="image5" refType="w" fact="0.1623"/>
          <dgm:constr type="h" for="ch" forName="image5" refType="h" fact="0.2049"/>
          <dgm:constr type="l" for="ch" forName="image2" refType="w" fact="0.4189"/>
          <dgm:constr type="t" for="ch" forName="image2" refType="h" fact="0.34"/>
          <dgm:constr type="w" for="ch" forName="image2" refType="w" fact="0.1623"/>
          <dgm:constr type="h" for="ch" forName="image2" refType="h" fact="0.2049"/>
          <dgm:constr type="l" for="ch" forName="text4" refType="w" fact="0.4189"/>
          <dgm:constr type="t" for="ch" forName="text4" refType="h" fact="0.1135"/>
          <dgm:constr type="w" for="ch" forName="text4" refType="w" fact="0.1623"/>
          <dgm:constr type="h" for="ch" forName="text4" refType="h" fact="0.2049"/>
          <dgm:constr type="l" for="ch" forName="text2" refType="w" fact="0.2793"/>
          <dgm:constr type="t" for="ch" forName="text2" refType="h" fact="0.2265"/>
          <dgm:constr type="w" for="ch" forName="text2" refType="w" fact="0.1623"/>
          <dgm:constr type="h" for="ch" forName="text2" refType="h" fact="0.2049"/>
          <dgm:constr type="l" for="ch" forName="image3" refType="w" fact="0.2793"/>
          <dgm:constr type="t" for="ch" forName="image3" refType="h" fact="0"/>
          <dgm:constr type="w" for="ch" forName="image3" refType="w" fact="0.1623"/>
          <dgm:constr type="h" for="ch" forName="image3" refType="h" fact="0.2049"/>
          <dgm:constr type="l" for="ch" forName="text1" refType="w" fact="0.1396"/>
          <dgm:constr type="t" for="ch" forName="text1" refType="h" fact="0.3404"/>
          <dgm:constr type="w" for="ch" forName="text1" refType="w" fact="0.1623"/>
          <dgm:constr type="h" for="ch" forName="text1" refType="h" fact="0.2049"/>
          <dgm:constr type="l" for="ch" forName="text3" refType="w" fact="0.1396"/>
          <dgm:constr type="t" for="ch" forName="text3" refType="h" fact="0.1139"/>
          <dgm:constr type="w" for="ch" forName="text3" refType="w" fact="0.1623"/>
          <dgm:constr type="h" for="ch" forName="text3" refType="h" fact="0.2049"/>
          <dgm:constr type="l" for="ch" forName="textaccent1" refType="w" fact="0.1435"/>
          <dgm:constr type="t" for="ch" forName="textaccent1" refType="h" fact="0.432"/>
          <dgm:constr type="w" for="ch" forName="textaccent1" refType="w" fact="0.0189"/>
          <dgm:constr type="h" for="ch" forName="textaccent1" refType="h" fact="0.024"/>
          <dgm:constr type="l" for="ch" forName="image1" refType="w" fact="0"/>
          <dgm:constr type="t" for="ch" forName="image1" refType="h" fact="0.2272"/>
          <dgm:constr type="w" for="ch" forName="image1" refType="w" fact="0.1623"/>
          <dgm:constr type="h" for="ch" forName="image1" refType="h" fact="0.2049"/>
          <dgm:constr type="l" for="ch" forName="imageaccent1" refType="w" fact="0.1111"/>
          <dgm:constr type="t" for="ch" forName="imageaccent1" refType="h" fact="0.4048"/>
          <dgm:constr type="w" for="ch" forName="imageaccent1" refType="w" fact="0.0189"/>
          <dgm:constr type="h" for="ch" forName="imageaccent1" refType="h" fact="0.024"/>
          <dgm:constr type="l" for="ch" forName="textaccent2" refType="w" fact="0.391"/>
          <dgm:constr type="t" for="ch" forName="textaccent2" refType="h" fact="0.4038"/>
          <dgm:constr type="w" for="ch" forName="textaccent2" refType="w" fact="0.0189"/>
          <dgm:constr type="h" for="ch" forName="textaccent2" refType="h" fact="0.024"/>
          <dgm:constr type="l" for="ch" forName="imageaccent2" refType="w" fact="0.4228"/>
          <dgm:constr type="t" for="ch" forName="imageaccent2" refType="h" fact="0.4312"/>
          <dgm:constr type="w" for="ch" forName="imageaccent2" refType="w" fact="0.0189"/>
          <dgm:constr type="h" for="ch" forName="imageaccent2" refType="h" fact="0.024"/>
          <dgm:constr type="l" for="ch" forName="textaccent3" refType="w" fact="0.2501"/>
          <dgm:constr type="t" for="ch" forName="textaccent3" refType="h" fact="0.1167"/>
          <dgm:constr type="w" for="ch" forName="textaccent3" refType="w" fact="0.0189"/>
          <dgm:constr type="h" for="ch" forName="textaccent3" refType="h" fact="0.024"/>
          <dgm:constr type="l" for="ch" forName="imageaccent3" refType="w" fact="0.2839"/>
          <dgm:constr type="t" for="ch" forName="imageaccent3" refType="h" fact="0.0908"/>
          <dgm:constr type="w" for="ch" forName="imageaccent3" refType="w" fact="0.0189"/>
          <dgm:constr type="h" for="ch" forName="imageaccent3" refType="h" fact="0.024"/>
          <dgm:constr type="l" for="ch" forName="textaccent4" refType="w" fact="0.5593"/>
          <dgm:constr type="t" for="ch" forName="textaccent4" refType="h" fact="0.2042"/>
          <dgm:constr type="w" for="ch" forName="textaccent4" refType="w" fact="0.0189"/>
          <dgm:constr type="h" for="ch" forName="textaccent4" refType="h" fact="0.024"/>
          <dgm:constr type="l" for="ch" forName="imageaccent4" refType="w" fact="0.5901"/>
          <dgm:constr type="t" for="ch" forName="imageaccent4" refType="h" fact="0.2323"/>
          <dgm:constr type="w" for="ch" forName="imageaccent4" refType="w" fact="0.0189"/>
          <dgm:constr type="h" for="ch" forName="imageaccent4" refType="h" fact="0.024"/>
          <dgm:constr type="l" for="ch" forName="textaccent5" refType="w" fact="0.6989"/>
          <dgm:constr type="t" for="ch" forName="textaccent5" refType="h" fact="0.094"/>
          <dgm:constr type="w" for="ch" forName="textaccent5" refType="w" fact="0.0189"/>
          <dgm:constr type="h" for="ch" forName="textaccent5" refType="h" fact="0.024"/>
          <dgm:constr type="l" for="ch" forName="imageaccent5" refType="w" fact="0.7305"/>
          <dgm:constr type="t" for="ch" forName="imageaccent5" refType="h" fact="0.121"/>
          <dgm:constr type="w" for="ch" forName="imageaccent5" refType="w" fact="0.0189"/>
          <dgm:constr type="h" for="ch" forName="imageaccent5" refType="h" fact="0.024"/>
          <dgm:constr type="l" for="ch" forName="image6" refType="w" fact="0.5585"/>
          <dgm:constr type="t" for="ch" forName="image6" refType="h" fact="0.4548"/>
          <dgm:constr type="w" for="ch" forName="image6" refType="w" fact="0.1623"/>
          <dgm:constr type="h" for="ch" forName="image6" refType="h" fact="0.2049"/>
          <dgm:constr type="l" for="ch" forName="text6" refType="w" fact="0.6982"/>
          <dgm:constr type="t" for="ch" forName="text6" refType="h" fact="0.3426"/>
          <dgm:constr type="w" for="ch" forName="text6" refType="w" fact="0.1623"/>
          <dgm:constr type="h" for="ch" forName="text6" refType="h" fact="0.2049"/>
          <dgm:constr type="l" for="ch" forName="imageaccent6" refType="w" fact="0.7002"/>
          <dgm:constr type="t" for="ch" forName="imageaccent6" refType="h" fact="0.5447"/>
          <dgm:constr type="w" for="ch" forName="imageaccent6" refType="w" fact="0.0189"/>
          <dgm:constr type="h" for="ch" forName="imageaccent6" refType="h" fact="0.024"/>
          <dgm:constr type="l" for="ch" forName="textaccent6" refType="w" fact="0.7303"/>
          <dgm:constr type="t" for="ch" forName="textaccent6" refType="h" fact="0.5221"/>
          <dgm:constr type="w" for="ch" forName="textaccent6" refType="w" fact="0.0189"/>
          <dgm:constr type="h" for="ch" forName="textaccent6" refType="h" fact="0.024"/>
          <dgm:constr type="l" for="ch" forName="text7" refType="w" fact="0.2792"/>
          <dgm:constr type="t" for="ch" forName="text7" refType="h" fact="0.4535"/>
          <dgm:constr type="w" for="ch" forName="text7" refType="w" fact="0.1623"/>
          <dgm:constr type="h" for="ch" forName="text7" refType="h" fact="0.2049"/>
          <dgm:constr type="l" for="ch" forName="image7" refType="w" fact="0.1395"/>
          <dgm:constr type="t" for="ch" forName="image7" refType="h" fact="0.5674"/>
          <dgm:constr type="w" for="ch" forName="image7" refType="w" fact="0.1623"/>
          <dgm:constr type="h" for="ch" forName="image7" refType="h" fact="0.2049"/>
          <dgm:constr type="l" for="ch" forName="imageaccent7" refType="w" fact="0.25"/>
          <dgm:constr type="t" for="ch" forName="imageaccent7" refType="h" fact="0.5703"/>
          <dgm:constr type="w" for="ch" forName="imageaccent7" refType="w" fact="0.0189"/>
          <dgm:constr type="h" for="ch" forName="imageaccent7" refType="h" fact="0.024"/>
          <dgm:constr type="l" for="ch" forName="textaccent7" refType="w" fact="0.2838"/>
          <dgm:constr type="t" for="ch" forName="textaccent7" refType="h" fact="0.5443"/>
          <dgm:constr type="w" for="ch" forName="textaccent7" refType="w" fact="0.0189"/>
          <dgm:constr type="h" for="ch" forName="textaccent7" refType="h" fact="0.024"/>
          <dgm:constr type="l" for="ch" forName="image8" refType="w" fact="0.6975"/>
          <dgm:constr type="t" for="ch" forName="image8" refType="h" fact="0.5696"/>
          <dgm:constr type="w" for="ch" forName="image8" refType="w" fact="0.1623"/>
          <dgm:constr type="h" for="ch" forName="image8" refType="h" fact="0.2049"/>
          <dgm:constr type="l" for="ch" forName="text8" refType="w" fact="0.8371"/>
          <dgm:constr type="t" for="ch" forName="text8" refType="h" fact="0.4574"/>
          <dgm:constr type="w" for="ch" forName="text8" refType="w" fact="0.1623"/>
          <dgm:constr type="h" for="ch" forName="text8" refType="h" fact="0.2049"/>
          <dgm:constr type="l" for="ch" forName="imageaccent8" refType="w" fact="0.8392"/>
          <dgm:constr type="t" for="ch" forName="imageaccent8" refType="h" fact="0.6595"/>
          <dgm:constr type="w" for="ch" forName="imageaccent8" refType="w" fact="0.0189"/>
          <dgm:constr type="h" for="ch" forName="imageaccent8" refType="h" fact="0.024"/>
          <dgm:constr type="l" for="ch" forName="textaccent8" refType="w" fact="0.8693"/>
          <dgm:constr type="t" for="ch" forName="textaccent8" refType="h" fact="0.6369"/>
          <dgm:constr type="w" for="ch" forName="textaccent8" refType="w" fact="0.0189"/>
          <dgm:constr type="h" for="ch" forName="textaccent8" refType="h" fact="0.024"/>
          <dgm:constr type="l" for="ch" forName="text9" refType="w" fact="0.8377"/>
          <dgm:constr type="t" for="ch" forName="text9" refType="h" fact="0.0044"/>
          <dgm:constr type="w" for="ch" forName="text9" refType="w" fact="0.1623"/>
          <dgm:constr type="h" for="ch" forName="text9" refType="h" fact="0.2049"/>
          <dgm:constr type="l" for="ch" forName="textaccent9" refType="w" fact="0.95"/>
          <dgm:constr type="t" for="ch" forName="textaccent9" refType="h" fact="0.1846"/>
          <dgm:constr type="w" for="ch" forName="textaccent9" refType="w" fact="0.0189"/>
          <dgm:constr type="h" for="ch" forName="textaccent9" refType="h" fact="0.024"/>
          <dgm:constr type="l" for="ch" forName="image9" refType="w" fact="0.8377"/>
          <dgm:constr type="t" for="ch" forName="image9" refType="h" fact="0.2306"/>
          <dgm:constr type="w" for="ch" forName="image9" refType="w" fact="0.1623"/>
          <dgm:constr type="h" for="ch" forName="image9" refType="h" fact="0.2049"/>
          <dgm:constr type="l" for="ch" forName="imageaccent9" refType="w" fact="0.95"/>
          <dgm:constr type="t" for="ch" forName="imageaccent9" refType="h" fact="0.2318"/>
          <dgm:constr type="w" for="ch" forName="imageaccent9" refType="w" fact="0.0189"/>
          <dgm:constr type="h" for="ch" forName="imageaccent9" refType="h" fact="0.024"/>
          <dgm:constr type="l" for="ch" forName="image10" refType="w" fact="0.2786"/>
          <dgm:constr type="t" for="ch" forName="image10" refType="h" fact="0.6805"/>
          <dgm:constr type="w" for="ch" forName="image10" refType="w" fact="0.1623"/>
          <dgm:constr type="h" for="ch" forName="image10" refType="h" fact="0.2049"/>
          <dgm:constr type="l" for="ch" forName="text10" refType="w" fact="0.4183"/>
          <dgm:constr type="t" for="ch" forName="text10" refType="h" fact="0.5683"/>
          <dgm:constr type="w" for="ch" forName="text10" refType="w" fact="0.1623"/>
          <dgm:constr type="h" for="ch" forName="text10" refType="h" fact="0.2049"/>
          <dgm:constr type="l" for="ch" forName="imageaccent10" refType="w" fact="0.4203"/>
          <dgm:constr type="t" for="ch" forName="imageaccent10" refType="h" fact="0.7704"/>
          <dgm:constr type="w" for="ch" forName="imageaccent10" refType="w" fact="0.0189"/>
          <dgm:constr type="h" for="ch" forName="imageaccent10" refType="h" fact="0.024"/>
          <dgm:constr type="l" for="ch" forName="textaccent10" refType="w" fact="0.4504"/>
          <dgm:constr type="t" for="ch" forName="textaccent10" refType="h" fact="0.7478"/>
          <dgm:constr type="w" for="ch" forName="textaccent10" refType="w" fact="0.0189"/>
          <dgm:constr type="h" for="ch" forName="textaccent10" refType="h" fact="0.024"/>
          <dgm:constr type="l" for="ch" forName="text11" refType="w" fact="0.6971"/>
          <dgm:constr type="t" for="ch" forName="text11" refType="h" fact="0.7951"/>
          <dgm:constr type="w" for="ch" forName="text11" refType="w" fact="0.1623"/>
          <dgm:constr type="h" for="ch" forName="text11" refType="h" fact="0.2049"/>
          <dgm:constr type="l" for="ch" forName="image11" refType="w" fact="0.5575"/>
          <dgm:constr type="t" for="ch" forName="image11" refType="h" fact="0.6816"/>
          <dgm:constr type="w" for="ch" forName="image11" refType="w" fact="0.1623"/>
          <dgm:constr type="h" for="ch" forName="image11" refType="h" fact="0.2049"/>
          <dgm:constr type="l" for="ch" forName="imageaccent11" refType="w" fact="0.6692"/>
          <dgm:constr type="t" for="ch" forName="imageaccent11" refType="h" fact="0.8589"/>
          <dgm:constr type="w" for="ch" forName="imageaccent11" refType="w" fact="0.0189"/>
          <dgm:constr type="h" for="ch" forName="imageaccent11" refType="h" fact="0.024"/>
          <dgm:constr type="l" for="ch" forName="textaccent11" refType="w" fact="0.701"/>
          <dgm:constr type="t" for="ch" forName="textaccent11" refType="h" fact="0.8863"/>
          <dgm:constr type="w" for="ch" forName="textaccent11" refType="w" fact="0.0189"/>
          <dgm:constr type="h" for="ch" forName="textaccent11" refType="h" fact="0.024"/>
        </dgm:constrLst>
      </dgm:if>
      <dgm:else name="Name13">
        <dgm:alg type="composite">
          <dgm:param type="ar" val="1.675"/>
        </dgm:alg>
        <dgm:constrLst>
          <dgm:constr type="primFontSz" for="des" ptType="node" op="equ" val="65"/>
          <dgm:constr type="l" for="ch" forName="image4" refType="w" fact="0.4903"/>
          <dgm:constr type="t" for="ch" forName="image4" refType="h" fact="0.2287"/>
          <dgm:constr type="w" for="ch" forName="image4" refType="w" fact="0.1425"/>
          <dgm:constr type="h" for="ch" forName="image4" refType="h" fact="0.2049"/>
          <dgm:constr type="l" for="ch" forName="text5" refType="w" fact="0.4903"/>
          <dgm:constr type="t" for="ch" forName="text5" refType="h" fact="0.0022"/>
          <dgm:constr type="w" for="ch" forName="text5" refType="w" fact="0.1425"/>
          <dgm:constr type="h" for="ch" forName="text5" refType="h" fact="0.2049"/>
          <dgm:constr type="l" for="ch" forName="image5" refType="w" fact="0.6129"/>
          <dgm:constr type="t" for="ch" forName="image5" refType="h" fact="0.1165"/>
          <dgm:constr type="w" for="ch" forName="image5" refType="w" fact="0.1425"/>
          <dgm:constr type="h" for="ch" forName="image5" refType="h" fact="0.2049"/>
          <dgm:constr type="l" for="ch" forName="image2" refType="w" fact="0.3677"/>
          <dgm:constr type="t" for="ch" forName="image2" refType="h" fact="0.34"/>
          <dgm:constr type="w" for="ch" forName="image2" refType="w" fact="0.1425"/>
          <dgm:constr type="h" for="ch" forName="image2" refType="h" fact="0.2049"/>
          <dgm:constr type="l" for="ch" forName="text4" refType="w" fact="0.3677"/>
          <dgm:constr type="t" for="ch" forName="text4" refType="h" fact="0.1135"/>
          <dgm:constr type="w" for="ch" forName="text4" refType="w" fact="0.1425"/>
          <dgm:constr type="h" for="ch" forName="text4" refType="h" fact="0.2049"/>
          <dgm:constr type="l" for="ch" forName="text2" refType="w" fact="0.2452"/>
          <dgm:constr type="t" for="ch" forName="text2" refType="h" fact="0.2265"/>
          <dgm:constr type="w" for="ch" forName="text2" refType="w" fact="0.1425"/>
          <dgm:constr type="h" for="ch" forName="text2" refType="h" fact="0.2049"/>
          <dgm:constr type="l" for="ch" forName="image3" refType="w" fact="0.2452"/>
          <dgm:constr type="t" for="ch" forName="image3" refType="h" fact="0"/>
          <dgm:constr type="w" for="ch" forName="image3" refType="w" fact="0.1425"/>
          <dgm:constr type="h" for="ch" forName="image3" refType="h" fact="0.2049"/>
          <dgm:constr type="l" for="ch" forName="text1" refType="w" fact="0.1226"/>
          <dgm:constr type="t" for="ch" forName="text1" refType="h" fact="0.3404"/>
          <dgm:constr type="w" for="ch" forName="text1" refType="w" fact="0.1425"/>
          <dgm:constr type="h" for="ch" forName="text1" refType="h" fact="0.2049"/>
          <dgm:constr type="l" for="ch" forName="text3" refType="w" fact="0.1226"/>
          <dgm:constr type="t" for="ch" forName="text3" refType="h" fact="0.1139"/>
          <dgm:constr type="w" for="ch" forName="text3" refType="w" fact="0.1425"/>
          <dgm:constr type="h" for="ch" forName="text3" refType="h" fact="0.2049"/>
          <dgm:constr type="l" for="ch" forName="textaccent1" refType="w" fact="0.126"/>
          <dgm:constr type="t" for="ch" forName="textaccent1" refType="h" fact="0.432"/>
          <dgm:constr type="w" for="ch" forName="textaccent1" refType="w" fact="0.0166"/>
          <dgm:constr type="h" for="ch" forName="textaccent1" refType="h" fact="0.024"/>
          <dgm:constr type="l" for="ch" forName="image1" refType="w" fact="0"/>
          <dgm:constr type="t" for="ch" forName="image1" refType="h" fact="0.2272"/>
          <dgm:constr type="w" for="ch" forName="image1" refType="w" fact="0.1425"/>
          <dgm:constr type="h" for="ch" forName="image1" refType="h" fact="0.2049"/>
          <dgm:constr type="l" for="ch" forName="imageaccent1" refType="w" fact="0.0976"/>
          <dgm:constr type="t" for="ch" forName="imageaccent1" refType="h" fact="0.4048"/>
          <dgm:constr type="w" for="ch" forName="imageaccent1" refType="w" fact="0.0166"/>
          <dgm:constr type="h" for="ch" forName="imageaccent1" refType="h" fact="0.024"/>
          <dgm:constr type="l" for="ch" forName="textaccent2" refType="w" fact="0.3432"/>
          <dgm:constr type="t" for="ch" forName="textaccent2" refType="h" fact="0.4038"/>
          <dgm:constr type="w" for="ch" forName="textaccent2" refType="w" fact="0.0166"/>
          <dgm:constr type="h" for="ch" forName="textaccent2" refType="h" fact="0.024"/>
          <dgm:constr type="l" for="ch" forName="imageaccent2" refType="w" fact="0.3712"/>
          <dgm:constr type="t" for="ch" forName="imageaccent2" refType="h" fact="0.4312"/>
          <dgm:constr type="w" for="ch" forName="imageaccent2" refType="w" fact="0.0166"/>
          <dgm:constr type="h" for="ch" forName="imageaccent2" refType="h" fact="0.024"/>
          <dgm:constr type="l" for="ch" forName="textaccent3" refType="w" fact="0.2196"/>
          <dgm:constr type="t" for="ch" forName="textaccent3" refType="h" fact="0.1167"/>
          <dgm:constr type="w" for="ch" forName="textaccent3" refType="w" fact="0.0166"/>
          <dgm:constr type="h" for="ch" forName="textaccent3" refType="h" fact="0.024"/>
          <dgm:constr type="l" for="ch" forName="imageaccent3" refType="w" fact="0.2492"/>
          <dgm:constr type="t" for="ch" forName="imageaccent3" refType="h" fact="0.0908"/>
          <dgm:constr type="w" for="ch" forName="imageaccent3" refType="w" fact="0.0166"/>
          <dgm:constr type="h" for="ch" forName="imageaccent3" refType="h" fact="0.024"/>
          <dgm:constr type="l" for="ch" forName="textaccent4" refType="w" fact="0.491"/>
          <dgm:constr type="t" for="ch" forName="textaccent4" refType="h" fact="0.2042"/>
          <dgm:constr type="w" for="ch" forName="textaccent4" refType="w" fact="0.0166"/>
          <dgm:constr type="h" for="ch" forName="textaccent4" refType="h" fact="0.024"/>
          <dgm:constr type="l" for="ch" forName="imageaccent4" refType="w" fact="0.5181"/>
          <dgm:constr type="t" for="ch" forName="imageaccent4" refType="h" fact="0.2323"/>
          <dgm:constr type="w" for="ch" forName="imageaccent4" refType="w" fact="0.0166"/>
          <dgm:constr type="h" for="ch" forName="imageaccent4" refType="h" fact="0.024"/>
          <dgm:constr type="l" for="ch" forName="textaccent5" refType="w" fact="0.6136"/>
          <dgm:constr type="t" for="ch" forName="textaccent5" refType="h" fact="0.094"/>
          <dgm:constr type="w" for="ch" forName="textaccent5" refType="w" fact="0.0166"/>
          <dgm:constr type="h" for="ch" forName="textaccent5" refType="h" fact="0.024"/>
          <dgm:constr type="l" for="ch" forName="imageaccent5" refType="w" fact="0.6413"/>
          <dgm:constr type="t" for="ch" forName="imageaccent5" refType="h" fact="0.121"/>
          <dgm:constr type="w" for="ch" forName="imageaccent5" refType="w" fact="0.0166"/>
          <dgm:constr type="h" for="ch" forName="imageaccent5" refType="h" fact="0.024"/>
          <dgm:constr type="l" for="ch" forName="image6" refType="w" fact="0.4903"/>
          <dgm:constr type="t" for="ch" forName="image6" refType="h" fact="0.4548"/>
          <dgm:constr type="w" for="ch" forName="image6" refType="w" fact="0.1425"/>
          <dgm:constr type="h" for="ch" forName="image6" refType="h" fact="0.2049"/>
          <dgm:constr type="l" for="ch" forName="text6" refType="w" fact="0.6129"/>
          <dgm:constr type="t" for="ch" forName="text6" refType="h" fact="0.3426"/>
          <dgm:constr type="w" for="ch" forName="text6" refType="w" fact="0.1425"/>
          <dgm:constr type="h" for="ch" forName="text6" refType="h" fact="0.2049"/>
          <dgm:constr type="l" for="ch" forName="imageaccent6" refType="w" fact="0.6147"/>
          <dgm:constr type="t" for="ch" forName="imageaccent6" refType="h" fact="0.5447"/>
          <dgm:constr type="w" for="ch" forName="imageaccent6" refType="w" fact="0.0166"/>
          <dgm:constr type="h" for="ch" forName="imageaccent6" refType="h" fact="0.024"/>
          <dgm:constr type="l" for="ch" forName="textaccent6" refType="w" fact="0.6411"/>
          <dgm:constr type="t" for="ch" forName="textaccent6" refType="h" fact="0.5221"/>
          <dgm:constr type="w" for="ch" forName="textaccent6" refType="w" fact="0.0166"/>
          <dgm:constr type="h" for="ch" forName="textaccent6" refType="h" fact="0.024"/>
          <dgm:constr type="l" for="ch" forName="text7" refType="w" fact="0.2451"/>
          <dgm:constr type="t" for="ch" forName="text7" refType="h" fact="0.4535"/>
          <dgm:constr type="w" for="ch" forName="text7" refType="w" fact="0.1425"/>
          <dgm:constr type="h" for="ch" forName="text7" refType="h" fact="0.2049"/>
          <dgm:constr type="l" for="ch" forName="image7" refType="w" fact="0.1225"/>
          <dgm:constr type="t" for="ch" forName="image7" refType="h" fact="0.5674"/>
          <dgm:constr type="w" for="ch" forName="image7" refType="w" fact="0.1425"/>
          <dgm:constr type="h" for="ch" forName="image7" refType="h" fact="0.2049"/>
          <dgm:constr type="l" for="ch" forName="imageaccent7" refType="w" fact="0.2195"/>
          <dgm:constr type="t" for="ch" forName="imageaccent7" refType="h" fact="0.5703"/>
          <dgm:constr type="w" for="ch" forName="imageaccent7" refType="w" fact="0.0166"/>
          <dgm:constr type="h" for="ch" forName="imageaccent7" refType="h" fact="0.024"/>
          <dgm:constr type="l" for="ch" forName="textaccent7" refType="w" fact="0.2491"/>
          <dgm:constr type="t" for="ch" forName="textaccent7" refType="h" fact="0.5443"/>
          <dgm:constr type="w" for="ch" forName="textaccent7" refType="w" fact="0.0166"/>
          <dgm:constr type="h" for="ch" forName="textaccent7" refType="h" fact="0.024"/>
          <dgm:constr type="l" for="ch" forName="image8" refType="w" fact="0.6123"/>
          <dgm:constr type="t" for="ch" forName="image8" refType="h" fact="0.5696"/>
          <dgm:constr type="w" for="ch" forName="image8" refType="w" fact="0.1425"/>
          <dgm:constr type="h" for="ch" forName="image8" refType="h" fact="0.2049"/>
          <dgm:constr type="l" for="ch" forName="text8" refType="w" fact="0.7349"/>
          <dgm:constr type="t" for="ch" forName="text8" refType="h" fact="0.4574"/>
          <dgm:constr type="w" for="ch" forName="text8" refType="w" fact="0.1425"/>
          <dgm:constr type="h" for="ch" forName="text8" refType="h" fact="0.2049"/>
          <dgm:constr type="l" for="ch" forName="imageaccent8" refType="w" fact="0.7367"/>
          <dgm:constr type="t" for="ch" forName="imageaccent8" refType="h" fact="0.6595"/>
          <dgm:constr type="w" for="ch" forName="imageaccent8" refType="w" fact="0.0166"/>
          <dgm:constr type="h" for="ch" forName="imageaccent8" refType="h" fact="0.024"/>
          <dgm:constr type="l" for="ch" forName="textaccent8" refType="w" fact="0.7631"/>
          <dgm:constr type="t" for="ch" forName="textaccent8" refType="h" fact="0.6369"/>
          <dgm:constr type="w" for="ch" forName="textaccent8" refType="w" fact="0.0166"/>
          <dgm:constr type="h" for="ch" forName="textaccent8" refType="h" fact="0.024"/>
          <dgm:constr type="l" for="ch" forName="text9" refType="w" fact="0.7354"/>
          <dgm:constr type="t" for="ch" forName="text9" refType="h" fact="0.0044"/>
          <dgm:constr type="w" for="ch" forName="text9" refType="w" fact="0.1425"/>
          <dgm:constr type="h" for="ch" forName="text9" refType="h" fact="0.2049"/>
          <dgm:constr type="l" for="ch" forName="textaccent9" refType="w" fact="0.8339"/>
          <dgm:constr type="t" for="ch" forName="textaccent9" refType="h" fact="0.1846"/>
          <dgm:constr type="w" for="ch" forName="textaccent9" refType="w" fact="0.0166"/>
          <dgm:constr type="h" for="ch" forName="textaccent9" refType="h" fact="0.024"/>
          <dgm:constr type="l" for="ch" forName="image9" refType="w" fact="0.7354"/>
          <dgm:constr type="t" for="ch" forName="image9" refType="h" fact="0.2306"/>
          <dgm:constr type="w" for="ch" forName="image9" refType="w" fact="0.1425"/>
          <dgm:constr type="h" for="ch" forName="image9" refType="h" fact="0.2049"/>
          <dgm:constr type="l" for="ch" forName="imageaccent9" refType="w" fact="0.8339"/>
          <dgm:constr type="t" for="ch" forName="imageaccent9" refType="h" fact="0.2318"/>
          <dgm:constr type="w" for="ch" forName="imageaccent9" refType="w" fact="0.0166"/>
          <dgm:constr type="h" for="ch" forName="imageaccent9" refType="h" fact="0.024"/>
          <dgm:constr type="l" for="ch" forName="image10" refType="w" fact="0.2446"/>
          <dgm:constr type="t" for="ch" forName="image10" refType="h" fact="0.6805"/>
          <dgm:constr type="w" for="ch" forName="image10" refType="w" fact="0.1425"/>
          <dgm:constr type="h" for="ch" forName="image10" refType="h" fact="0.2049"/>
          <dgm:constr type="l" for="ch" forName="text10" refType="w" fact="0.3672"/>
          <dgm:constr type="t" for="ch" forName="text10" refType="h" fact="0.5683"/>
          <dgm:constr type="w" for="ch" forName="text10" refType="w" fact="0.1425"/>
          <dgm:constr type="h" for="ch" forName="text10" refType="h" fact="0.2049"/>
          <dgm:constr type="l" for="ch" forName="imageaccent10" refType="w" fact="0.369"/>
          <dgm:constr type="t" for="ch" forName="imageaccent10" refType="h" fact="0.7704"/>
          <dgm:constr type="w" for="ch" forName="imageaccent10" refType="w" fact="0.0166"/>
          <dgm:constr type="h" for="ch" forName="imageaccent10" refType="h" fact="0.024"/>
          <dgm:constr type="l" for="ch" forName="textaccent10" refType="w" fact="0.3954"/>
          <dgm:constr type="t" for="ch" forName="textaccent10" refType="h" fact="0.7478"/>
          <dgm:constr type="w" for="ch" forName="textaccent10" refType="w" fact="0.0166"/>
          <dgm:constr type="h" for="ch" forName="textaccent10" refType="h" fact="0.024"/>
          <dgm:constr type="l" for="ch" forName="text11" refType="w" fact="0.612"/>
          <dgm:constr type="t" for="ch" forName="text11" refType="h" fact="0.7951"/>
          <dgm:constr type="w" for="ch" forName="text11" refType="w" fact="0.1425"/>
          <dgm:constr type="h" for="ch" forName="text11" refType="h" fact="0.2049"/>
          <dgm:constr type="l" for="ch" forName="image11" refType="w" fact="0.4894"/>
          <dgm:constr type="t" for="ch" forName="image11" refType="h" fact="0.6816"/>
          <dgm:constr type="w" for="ch" forName="image11" refType="w" fact="0.1425"/>
          <dgm:constr type="h" for="ch" forName="image11" refType="h" fact="0.2049"/>
          <dgm:constr type="l" for="ch" forName="imageaccent11" refType="w" fact="0.5874"/>
          <dgm:constr type="t" for="ch" forName="imageaccent11" refType="h" fact="0.8589"/>
          <dgm:constr type="w" for="ch" forName="imageaccent11" refType="w" fact="0.0166"/>
          <dgm:constr type="h" for="ch" forName="imageaccent11" refType="h" fact="0.024"/>
          <dgm:constr type="l" for="ch" forName="textaccent11" refType="w" fact="0.6154"/>
          <dgm:constr type="t" for="ch" forName="textaccent11" refType="h" fact="0.8863"/>
          <dgm:constr type="w" for="ch" forName="textaccent11" refType="w" fact="0.0166"/>
          <dgm:constr type="h" for="ch" forName="textaccent11" refType="h" fact="0.024"/>
          <dgm:constr type="l" for="ch" forName="text12" refType="w" fact="0.735"/>
          <dgm:constr type="t" for="ch" forName="text12" refType="h" fact="0.684"/>
          <dgm:constr type="w" for="ch" forName="text12" refType="w" fact="0.1425"/>
          <dgm:constr type="h" for="ch" forName="text12" refType="h" fact="0.2049"/>
          <dgm:constr type="l" for="ch" forName="image12" refType="w" fact="0.8575"/>
          <dgm:constr type="t" for="ch" forName="image12" refType="h" fact="0.5718"/>
          <dgm:constr type="w" for="ch" forName="image12" refType="w" fact="0.1425"/>
          <dgm:constr type="h" for="ch" forName="image12" refType="h" fact="0.2049"/>
          <dgm:constr type="l" for="ch" forName="textaccent12" refType="w" fact="0.8594"/>
          <dgm:constr type="t" for="ch" forName="textaccent12" refType="h" fact="0.7739"/>
          <dgm:constr type="w" for="ch" forName="textaccent12" refType="w" fact="0.0166"/>
          <dgm:constr type="h" for="ch" forName="textaccent12" refType="h" fact="0.024"/>
          <dgm:constr type="l" for="ch" forName="imageaccent12" refType="w" fact="0.8858"/>
          <dgm:constr type="t" for="ch" forName="imageaccent12" refType="h" fact="0.7513"/>
          <dgm:constr type="w" for="ch" forName="imageaccent12" refType="w" fact="0.0166"/>
          <dgm:constr type="h" for="ch" forName="imageaccent12" refType="h" fact="0.024"/>
        </dgm:constrLst>
      </dgm:else>
    </dgm:choose>
    <dgm:forEach name="wrapper" axis="self" ptType="parTrans">
      <dgm:forEach name="wrapper2" axis="self" ptType="sibTrans" st="2">
        <dgm:forEach name="textRepeat" axis="self">
          <dgm:layoutNode name="textRepeatNode" styleLbl="alignNode1">
            <dgm:varLst>
              <dgm:chMax val="0"/>
              <dgm:chPref val="0"/>
              <dgm:bulletEnabled val="1"/>
            </dgm:varLst>
            <dgm:alg type="tx"/>
            <dgm:shape xmlns:r="http://schemas.openxmlformats.org/officeDocument/2006/relationships" type="hexagon" r:blip="">
              <dgm:adjLst>
                <dgm:adj idx="1" val="0.25"/>
                <dgm:adj idx="2" val="1.1547"/>
              </dgm:adjLst>
            </dgm:shape>
            <dgm:presOf axis="desOrSelf" ptType="node"/>
            <dgm:constrLst>
              <dgm:constr type="lMarg" refType="primFontSz" fact="0"/>
              <dgm:constr type="rMarg" refType="primFontSz" fact="0"/>
              <dgm:constr type="tMarg" refType="primFontSz" fact="0.1"/>
              <dgm:constr type="bMarg" refType="primFontSz" fact="0.1"/>
            </dgm:constrLst>
            <dgm:ruleLst>
              <dgm:rule type="primFontSz" val="5" fact="NaN" max="NaN"/>
            </dgm:ruleLst>
          </dgm:layoutNode>
        </dgm:forEach>
        <dgm:forEach name="accentRepeat" axis="self">
          <dgm:layoutNode name="accentRepeatNode" styleLbl="solidAlignAcc1">
            <dgm:alg type="sp"/>
            <dgm:shape xmlns:r="http://schemas.openxmlformats.org/officeDocument/2006/relationships" type="hexagon" r:blip="">
              <dgm:adjLst>
                <dgm:adj idx="1" val="0.25"/>
                <dgm:adj idx="2" val="1.1547"/>
              </dgm:adjLst>
            </dgm:shape>
            <dgm:presOf/>
          </dgm:layoutNode>
        </dgm:forEach>
        <dgm:forEach name="imageRepeat" axis="self">
          <dgm:layoutNode name="imageRepeatNode" styleLbl="alignAcc1">
            <dgm:alg type="sp"/>
            <dgm:shape xmlns:r="http://schemas.openxmlformats.org/officeDocument/2006/relationships" type="hexagon" r:blip="" blipPhldr="1">
              <dgm:adjLst>
                <dgm:adj idx="1" val="0.25"/>
                <dgm:adj idx="2" val="1.1547"/>
              </dgm:adjLst>
            </dgm:shape>
            <dgm:presOf axis="self"/>
          </dgm:layoutNode>
        </dgm:forEach>
      </dgm:forEach>
    </dgm:forEach>
    <dgm:forEach name="Name14" axis="ch" ptType="node" cnt="1">
      <dgm:layoutNode name="text1">
        <dgm:alg type="sp"/>
        <dgm:shape xmlns:r="http://schemas.openxmlformats.org/officeDocument/2006/relationships" r:blip="">
          <dgm:adjLst/>
        </dgm:shape>
        <dgm:presOf/>
        <dgm:constrLst/>
        <dgm:forEach name="Name15" ref="textRepeat"/>
      </dgm:layoutNode>
      <dgm:layoutNode name="textaccent1">
        <dgm:alg type="sp"/>
        <dgm:shape xmlns:r="http://schemas.openxmlformats.org/officeDocument/2006/relationships" r:blip="">
          <dgm:adjLst/>
        </dgm:shape>
        <dgm:presOf/>
        <dgm:constrLst/>
        <dgm:forEach name="Name16" ref="accentRepeat"/>
      </dgm:layoutNode>
    </dgm:forEach>
    <dgm:forEach name="Name17" axis="ch" ptType="sibTrans" hideLastTrans="0" cnt="1">
      <dgm:layoutNode name="image1">
        <dgm:alg type="sp"/>
        <dgm:shape xmlns:r="http://schemas.openxmlformats.org/officeDocument/2006/relationships" r:blip="">
          <dgm:adjLst/>
        </dgm:shape>
        <dgm:presOf/>
        <dgm:constrLst/>
        <dgm:forEach name="Name18" ref="imageRepeat"/>
      </dgm:layoutNode>
      <dgm:layoutNode name="imageaccent1">
        <dgm:alg type="sp"/>
        <dgm:shape xmlns:r="http://schemas.openxmlformats.org/officeDocument/2006/relationships" r:blip="">
          <dgm:adjLst/>
        </dgm:shape>
        <dgm:presOf/>
        <dgm:constrLst/>
        <dgm:forEach name="Name19" ref="accentRepeat"/>
      </dgm:layoutNode>
    </dgm:forEach>
    <dgm:forEach name="Name20" axis="ch" ptType="node" st="2" cnt="1">
      <dgm:layoutNode name="text2">
        <dgm:alg type="sp"/>
        <dgm:shape xmlns:r="http://schemas.openxmlformats.org/officeDocument/2006/relationships" r:blip="">
          <dgm:adjLst/>
        </dgm:shape>
        <dgm:presOf/>
        <dgm:constrLst/>
        <dgm:forEach name="Name21" ref="textRepeat"/>
      </dgm:layoutNode>
      <dgm:layoutNode name="textaccent2">
        <dgm:alg type="sp"/>
        <dgm:shape xmlns:r="http://schemas.openxmlformats.org/officeDocument/2006/relationships" r:blip="">
          <dgm:adjLst/>
        </dgm:shape>
        <dgm:presOf/>
        <dgm:constrLst/>
        <dgm:forEach name="Name22" ref="accentRepeat"/>
      </dgm:layoutNode>
    </dgm:forEach>
    <dgm:forEach name="Name23" axis="ch" ptType="sibTrans" hideLastTrans="0" st="2" cnt="1">
      <dgm:layoutNode name="image2">
        <dgm:alg type="sp"/>
        <dgm:shape xmlns:r="http://schemas.openxmlformats.org/officeDocument/2006/relationships" r:blip="">
          <dgm:adjLst/>
        </dgm:shape>
        <dgm:presOf/>
        <dgm:constrLst/>
        <dgm:forEach name="Name24" ref="imageRepeat"/>
      </dgm:layoutNode>
      <dgm:layoutNode name="imageaccent2">
        <dgm:alg type="sp"/>
        <dgm:shape xmlns:r="http://schemas.openxmlformats.org/officeDocument/2006/relationships" r:blip="">
          <dgm:adjLst/>
        </dgm:shape>
        <dgm:presOf/>
        <dgm:constrLst/>
        <dgm:forEach name="Name25" ref="accentRepeat"/>
      </dgm:layoutNode>
    </dgm:forEach>
    <dgm:forEach name="Name26" axis="ch" ptType="node" st="3" cnt="1">
      <dgm:layoutNode name="text3">
        <dgm:alg type="sp"/>
        <dgm:shape xmlns:r="http://schemas.openxmlformats.org/officeDocument/2006/relationships" r:blip="">
          <dgm:adjLst/>
        </dgm:shape>
        <dgm:presOf/>
        <dgm:constrLst/>
        <dgm:forEach name="Name27" ref="textRepeat"/>
      </dgm:layoutNode>
      <dgm:layoutNode name="textaccent3">
        <dgm:alg type="sp"/>
        <dgm:shape xmlns:r="http://schemas.openxmlformats.org/officeDocument/2006/relationships" r:blip="">
          <dgm:adjLst/>
        </dgm:shape>
        <dgm:presOf/>
        <dgm:constrLst/>
        <dgm:forEach name="Name28" ref="accentRepeat"/>
      </dgm:layoutNode>
    </dgm:forEach>
    <dgm:forEach name="Name29" axis="ch" ptType="sibTrans" hideLastTrans="0" st="3" cnt="1">
      <dgm:layoutNode name="image3">
        <dgm:alg type="sp"/>
        <dgm:shape xmlns:r="http://schemas.openxmlformats.org/officeDocument/2006/relationships" r:blip="">
          <dgm:adjLst/>
        </dgm:shape>
        <dgm:presOf/>
        <dgm:constrLst/>
        <dgm:forEach name="Name30" ref="imageRepeat"/>
      </dgm:layoutNode>
      <dgm:layoutNode name="imageaccent3">
        <dgm:alg type="sp"/>
        <dgm:shape xmlns:r="http://schemas.openxmlformats.org/officeDocument/2006/relationships" r:blip="">
          <dgm:adjLst/>
        </dgm:shape>
        <dgm:presOf/>
        <dgm:constrLst/>
        <dgm:forEach name="Name31" ref="accentRepeat"/>
      </dgm:layoutNode>
    </dgm:forEach>
    <dgm:forEach name="Name32" axis="ch" ptType="node" st="4" cnt="1">
      <dgm:layoutNode name="text4">
        <dgm:alg type="sp"/>
        <dgm:shape xmlns:r="http://schemas.openxmlformats.org/officeDocument/2006/relationships" r:blip="">
          <dgm:adjLst/>
        </dgm:shape>
        <dgm:presOf/>
        <dgm:constrLst/>
        <dgm:forEach name="Name33" ref="textRepeat"/>
      </dgm:layoutNode>
      <dgm:layoutNode name="textaccent4">
        <dgm:alg type="sp"/>
        <dgm:shape xmlns:r="http://schemas.openxmlformats.org/officeDocument/2006/relationships" r:blip="">
          <dgm:adjLst/>
        </dgm:shape>
        <dgm:presOf/>
        <dgm:constrLst/>
        <dgm:forEach name="Name34" ref="accentRepeat"/>
      </dgm:layoutNode>
    </dgm:forEach>
    <dgm:forEach name="Name35" axis="ch" ptType="sibTrans" hideLastTrans="0" st="4" cnt="1">
      <dgm:layoutNode name="image4">
        <dgm:alg type="sp"/>
        <dgm:shape xmlns:r="http://schemas.openxmlformats.org/officeDocument/2006/relationships" r:blip="">
          <dgm:adjLst/>
        </dgm:shape>
        <dgm:presOf/>
        <dgm:constrLst/>
        <dgm:forEach name="Name36" ref="imageRepeat"/>
      </dgm:layoutNode>
      <dgm:layoutNode name="imageaccent4">
        <dgm:alg type="sp"/>
        <dgm:shape xmlns:r="http://schemas.openxmlformats.org/officeDocument/2006/relationships" r:blip="">
          <dgm:adjLst/>
        </dgm:shape>
        <dgm:presOf/>
        <dgm:constrLst/>
        <dgm:forEach name="Name37" ref="accentRepeat"/>
      </dgm:layoutNode>
    </dgm:forEach>
    <dgm:forEach name="Name38" axis="ch" ptType="node" st="5" cnt="1">
      <dgm:layoutNode name="text5">
        <dgm:alg type="sp"/>
        <dgm:shape xmlns:r="http://schemas.openxmlformats.org/officeDocument/2006/relationships" r:blip="">
          <dgm:adjLst/>
        </dgm:shape>
        <dgm:presOf/>
        <dgm:constrLst/>
        <dgm:forEach name="Name39" ref="textRepeat"/>
      </dgm:layoutNode>
      <dgm:layoutNode name="textaccent5">
        <dgm:alg type="sp"/>
        <dgm:shape xmlns:r="http://schemas.openxmlformats.org/officeDocument/2006/relationships" r:blip="">
          <dgm:adjLst/>
        </dgm:shape>
        <dgm:presOf/>
        <dgm:constrLst/>
        <dgm:forEach name="Name40" ref="accentRepeat"/>
      </dgm:layoutNode>
    </dgm:forEach>
    <dgm:forEach name="Name41" axis="ch" ptType="sibTrans" hideLastTrans="0" st="5" cnt="1">
      <dgm:layoutNode name="image5">
        <dgm:alg type="sp"/>
        <dgm:shape xmlns:r="http://schemas.openxmlformats.org/officeDocument/2006/relationships" r:blip="">
          <dgm:adjLst/>
        </dgm:shape>
        <dgm:presOf/>
        <dgm:constrLst/>
        <dgm:forEach name="Name42" ref="imageRepeat"/>
      </dgm:layoutNode>
      <dgm:layoutNode name="imageaccent5">
        <dgm:alg type="sp"/>
        <dgm:shape xmlns:r="http://schemas.openxmlformats.org/officeDocument/2006/relationships" r:blip="">
          <dgm:adjLst/>
        </dgm:shape>
        <dgm:presOf/>
        <dgm:constrLst/>
        <dgm:forEach name="Name43" ref="accentRepeat"/>
      </dgm:layoutNode>
    </dgm:forEach>
    <dgm:forEach name="Name44" axis="ch" ptType="node" st="6" cnt="1">
      <dgm:layoutNode name="text6">
        <dgm:alg type="sp"/>
        <dgm:shape xmlns:r="http://schemas.openxmlformats.org/officeDocument/2006/relationships" r:blip="">
          <dgm:adjLst/>
        </dgm:shape>
        <dgm:presOf/>
        <dgm:constrLst/>
        <dgm:forEach name="Name45" ref="textRepeat"/>
      </dgm:layoutNode>
      <dgm:layoutNode name="textaccent6">
        <dgm:alg type="sp"/>
        <dgm:shape xmlns:r="http://schemas.openxmlformats.org/officeDocument/2006/relationships" r:blip="">
          <dgm:adjLst/>
        </dgm:shape>
        <dgm:presOf/>
        <dgm:constrLst/>
        <dgm:forEach name="Name46" ref="accentRepeat"/>
      </dgm:layoutNode>
    </dgm:forEach>
    <dgm:forEach name="Name47" axis="ch" ptType="sibTrans" hideLastTrans="0" st="6" cnt="1">
      <dgm:layoutNode name="image6">
        <dgm:alg type="sp"/>
        <dgm:shape xmlns:r="http://schemas.openxmlformats.org/officeDocument/2006/relationships" r:blip="">
          <dgm:adjLst/>
        </dgm:shape>
        <dgm:presOf/>
        <dgm:constrLst/>
        <dgm:forEach name="Name48" ref="imageRepeat"/>
      </dgm:layoutNode>
      <dgm:layoutNode name="imageaccent6">
        <dgm:alg type="sp"/>
        <dgm:shape xmlns:r="http://schemas.openxmlformats.org/officeDocument/2006/relationships" r:blip="">
          <dgm:adjLst/>
        </dgm:shape>
        <dgm:presOf/>
        <dgm:constrLst/>
        <dgm:forEach name="Name49" ref="accentRepeat"/>
      </dgm:layoutNode>
    </dgm:forEach>
    <dgm:forEach name="Name50" axis="ch" ptType="node" st="7" cnt="1">
      <dgm:layoutNode name="text7">
        <dgm:alg type="sp"/>
        <dgm:shape xmlns:r="http://schemas.openxmlformats.org/officeDocument/2006/relationships" r:blip="">
          <dgm:adjLst/>
        </dgm:shape>
        <dgm:presOf/>
        <dgm:constrLst/>
        <dgm:forEach name="Name51" ref="textRepeat"/>
      </dgm:layoutNode>
      <dgm:layoutNode name="textaccent7">
        <dgm:alg type="sp"/>
        <dgm:shape xmlns:r="http://schemas.openxmlformats.org/officeDocument/2006/relationships" r:blip="">
          <dgm:adjLst/>
        </dgm:shape>
        <dgm:presOf/>
        <dgm:constrLst/>
        <dgm:forEach name="Name52" ref="accentRepeat"/>
      </dgm:layoutNode>
    </dgm:forEach>
    <dgm:forEach name="Name53" axis="ch" ptType="sibTrans" hideLastTrans="0" st="7" cnt="1">
      <dgm:layoutNode name="image7">
        <dgm:alg type="sp"/>
        <dgm:shape xmlns:r="http://schemas.openxmlformats.org/officeDocument/2006/relationships" r:blip="">
          <dgm:adjLst/>
        </dgm:shape>
        <dgm:presOf/>
        <dgm:constrLst/>
        <dgm:forEach name="Name54" ref="imageRepeat"/>
      </dgm:layoutNode>
      <dgm:layoutNode name="imageaccent7">
        <dgm:alg type="sp"/>
        <dgm:shape xmlns:r="http://schemas.openxmlformats.org/officeDocument/2006/relationships" r:blip="">
          <dgm:adjLst/>
        </dgm:shape>
        <dgm:presOf/>
        <dgm:constrLst/>
        <dgm:forEach name="Name55" ref="accentRepeat"/>
      </dgm:layoutNode>
    </dgm:forEach>
    <dgm:forEach name="Name56" axis="ch" ptType="node" st="8" cnt="1">
      <dgm:layoutNode name="text8">
        <dgm:alg type="sp"/>
        <dgm:shape xmlns:r="http://schemas.openxmlformats.org/officeDocument/2006/relationships" r:blip="">
          <dgm:adjLst/>
        </dgm:shape>
        <dgm:presOf/>
        <dgm:constrLst/>
        <dgm:forEach name="Name57" ref="textRepeat"/>
      </dgm:layoutNode>
      <dgm:layoutNode name="textaccent8">
        <dgm:alg type="sp"/>
        <dgm:shape xmlns:r="http://schemas.openxmlformats.org/officeDocument/2006/relationships" r:blip="">
          <dgm:adjLst/>
        </dgm:shape>
        <dgm:presOf/>
        <dgm:constrLst/>
        <dgm:forEach name="Name58" ref="accentRepeat"/>
      </dgm:layoutNode>
    </dgm:forEach>
    <dgm:forEach name="Name59" axis="ch" ptType="sibTrans" hideLastTrans="0" st="8" cnt="1">
      <dgm:layoutNode name="image8">
        <dgm:alg type="sp"/>
        <dgm:shape xmlns:r="http://schemas.openxmlformats.org/officeDocument/2006/relationships" r:blip="">
          <dgm:adjLst/>
        </dgm:shape>
        <dgm:presOf/>
        <dgm:constrLst/>
        <dgm:forEach name="Name60" ref="imageRepeat"/>
      </dgm:layoutNode>
      <dgm:layoutNode name="imageaccent8">
        <dgm:alg type="sp"/>
        <dgm:shape xmlns:r="http://schemas.openxmlformats.org/officeDocument/2006/relationships" r:blip="">
          <dgm:adjLst/>
        </dgm:shape>
        <dgm:presOf/>
        <dgm:constrLst/>
        <dgm:forEach name="Name61" ref="accentRepeat"/>
      </dgm:layoutNode>
    </dgm:forEach>
    <dgm:forEach name="Name62" axis="ch" ptType="node" st="9" cnt="1">
      <dgm:layoutNode name="text9">
        <dgm:alg type="sp"/>
        <dgm:shape xmlns:r="http://schemas.openxmlformats.org/officeDocument/2006/relationships" r:blip="">
          <dgm:adjLst/>
        </dgm:shape>
        <dgm:presOf/>
        <dgm:constrLst/>
        <dgm:forEach name="Name63" ref="textRepeat"/>
      </dgm:layoutNode>
      <dgm:layoutNode name="textaccent9">
        <dgm:alg type="sp"/>
        <dgm:shape xmlns:r="http://schemas.openxmlformats.org/officeDocument/2006/relationships" r:blip="">
          <dgm:adjLst/>
        </dgm:shape>
        <dgm:presOf/>
        <dgm:constrLst/>
        <dgm:forEach name="Name64" ref="accentRepeat"/>
      </dgm:layoutNode>
    </dgm:forEach>
    <dgm:forEach name="Name65" axis="ch" ptType="sibTrans" hideLastTrans="0" st="9" cnt="1">
      <dgm:layoutNode name="image9">
        <dgm:alg type="sp"/>
        <dgm:shape xmlns:r="http://schemas.openxmlformats.org/officeDocument/2006/relationships" r:blip="">
          <dgm:adjLst/>
        </dgm:shape>
        <dgm:presOf/>
        <dgm:constrLst/>
        <dgm:forEach name="Name66" ref="imageRepeat"/>
      </dgm:layoutNode>
      <dgm:layoutNode name="imageaccent9">
        <dgm:alg type="sp"/>
        <dgm:shape xmlns:r="http://schemas.openxmlformats.org/officeDocument/2006/relationships" r:blip="">
          <dgm:adjLst/>
        </dgm:shape>
        <dgm:presOf/>
        <dgm:constrLst/>
        <dgm:forEach name="Name67" ref="accentRepeat"/>
      </dgm:layoutNode>
    </dgm:forEach>
    <dgm:forEach name="Name68" axis="ch" ptType="node" st="10" cnt="1">
      <dgm:layoutNode name="text10">
        <dgm:alg type="sp"/>
        <dgm:shape xmlns:r="http://schemas.openxmlformats.org/officeDocument/2006/relationships" r:blip="">
          <dgm:adjLst/>
        </dgm:shape>
        <dgm:presOf/>
        <dgm:constrLst/>
        <dgm:forEach name="Name69" ref="textRepeat"/>
      </dgm:layoutNode>
      <dgm:layoutNode name="textaccent10">
        <dgm:alg type="sp"/>
        <dgm:shape xmlns:r="http://schemas.openxmlformats.org/officeDocument/2006/relationships" r:blip="">
          <dgm:adjLst/>
        </dgm:shape>
        <dgm:presOf/>
        <dgm:constrLst/>
        <dgm:forEach name="Name70" ref="accentRepeat"/>
      </dgm:layoutNode>
    </dgm:forEach>
    <dgm:forEach name="Name71" axis="ch" ptType="sibTrans" hideLastTrans="0" st="10" cnt="1">
      <dgm:layoutNode name="image10">
        <dgm:alg type="sp"/>
        <dgm:shape xmlns:r="http://schemas.openxmlformats.org/officeDocument/2006/relationships" r:blip="">
          <dgm:adjLst/>
        </dgm:shape>
        <dgm:presOf/>
        <dgm:constrLst/>
        <dgm:forEach name="Name72" ref="imageRepeat"/>
      </dgm:layoutNode>
      <dgm:layoutNode name="imageaccent10">
        <dgm:alg type="sp"/>
        <dgm:shape xmlns:r="http://schemas.openxmlformats.org/officeDocument/2006/relationships" r:blip="">
          <dgm:adjLst/>
        </dgm:shape>
        <dgm:presOf/>
        <dgm:constrLst/>
        <dgm:forEach name="Name73" ref="accentRepeat"/>
      </dgm:layoutNode>
    </dgm:forEach>
    <dgm:forEach name="Name74" axis="ch" ptType="node" st="11" cnt="1">
      <dgm:layoutNode name="text11">
        <dgm:alg type="sp"/>
        <dgm:shape xmlns:r="http://schemas.openxmlformats.org/officeDocument/2006/relationships" r:blip="">
          <dgm:adjLst/>
        </dgm:shape>
        <dgm:presOf/>
        <dgm:constrLst/>
        <dgm:forEach name="Name75" ref="textRepeat"/>
      </dgm:layoutNode>
      <dgm:layoutNode name="textaccent11">
        <dgm:alg type="sp"/>
        <dgm:shape xmlns:r="http://schemas.openxmlformats.org/officeDocument/2006/relationships" r:blip="">
          <dgm:adjLst/>
        </dgm:shape>
        <dgm:presOf/>
        <dgm:constrLst/>
        <dgm:forEach name="Name76" ref="accentRepeat"/>
      </dgm:layoutNode>
    </dgm:forEach>
    <dgm:forEach name="Name77" axis="ch" ptType="sibTrans" hideLastTrans="0" st="11" cnt="1">
      <dgm:layoutNode name="image11">
        <dgm:alg type="sp"/>
        <dgm:shape xmlns:r="http://schemas.openxmlformats.org/officeDocument/2006/relationships" r:blip="">
          <dgm:adjLst/>
        </dgm:shape>
        <dgm:presOf/>
        <dgm:constrLst/>
        <dgm:forEach name="Name78" ref="imageRepeat"/>
      </dgm:layoutNode>
      <dgm:layoutNode name="imageaccent11">
        <dgm:alg type="sp"/>
        <dgm:shape xmlns:r="http://schemas.openxmlformats.org/officeDocument/2006/relationships" r:blip="">
          <dgm:adjLst/>
        </dgm:shape>
        <dgm:presOf/>
        <dgm:constrLst/>
        <dgm:forEach name="Name79" ref="accentRepeat"/>
      </dgm:layoutNode>
    </dgm:forEach>
    <dgm:forEach name="Name80" axis="ch" ptType="node" st="12" cnt="1">
      <dgm:layoutNode name="text12">
        <dgm:alg type="sp"/>
        <dgm:shape xmlns:r="http://schemas.openxmlformats.org/officeDocument/2006/relationships" r:blip="">
          <dgm:adjLst/>
        </dgm:shape>
        <dgm:presOf/>
        <dgm:constrLst/>
        <dgm:forEach name="Name81" ref="textRepeat"/>
      </dgm:layoutNode>
      <dgm:layoutNode name="textaccent12">
        <dgm:alg type="sp"/>
        <dgm:shape xmlns:r="http://schemas.openxmlformats.org/officeDocument/2006/relationships" r:blip="">
          <dgm:adjLst/>
        </dgm:shape>
        <dgm:presOf/>
        <dgm:constrLst/>
        <dgm:forEach name="Name82" ref="accentRepeat"/>
      </dgm:layoutNode>
    </dgm:forEach>
    <dgm:forEach name="Name83" axis="ch" ptType="sibTrans" hideLastTrans="0" st="12" cnt="1">
      <dgm:layoutNode name="image12">
        <dgm:alg type="sp"/>
        <dgm:shape xmlns:r="http://schemas.openxmlformats.org/officeDocument/2006/relationships" r:blip="">
          <dgm:adjLst/>
        </dgm:shape>
        <dgm:presOf/>
        <dgm:constrLst/>
        <dgm:forEach name="Name84" ref="imageRepeat"/>
      </dgm:layoutNode>
      <dgm:layoutNode name="imageaccent12">
        <dgm:alg type="sp"/>
        <dgm:shape xmlns:r="http://schemas.openxmlformats.org/officeDocument/2006/relationships" r:blip="">
          <dgm:adjLst/>
        </dgm:shape>
        <dgm:presOf/>
        <dgm:constrLst/>
        <dgm:forEach name="Name85" ref="accentRepeat"/>
      </dgm:layoutNode>
    </dgm:forEach>
  </dgm:layoutNode>
</dgm:layoutDef>
</file>

<file path=ppt/diagrams/layout4.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hList2">
  <dgm:title val=""/>
  <dgm:desc val=""/>
  <dgm:catLst>
    <dgm:cat type="list" pri="6000"/>
    <dgm:cat type="relationship" pri="16000"/>
    <dgm:cat type="picture" pri="29000"/>
    <dgm:cat type="pictureconvert" pri="2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dgm:varLst>
    <dgm:choose name="Name0">
      <dgm:if name="Name1" func="var" arg="dir" op="equ" val="norm">
        <dgm:alg type="lin">
          <dgm:param type="linDir" val="fromL"/>
          <dgm:param type="nodeVertAlign" val="t"/>
        </dgm:alg>
      </dgm:if>
      <dgm:else name="Name2">
        <dgm:alg type="lin">
          <dgm:param type="linDir" val="fromR"/>
          <dgm:param type="nodeVertAlign" val="t"/>
        </dgm:alg>
      </dgm:else>
    </dgm:choose>
    <dgm:shape xmlns:r="http://schemas.openxmlformats.org/officeDocument/2006/relationships" r:blip="">
      <dgm:adjLst/>
    </dgm:shape>
    <dgm:presOf/>
    <dgm:constrLst>
      <dgm:constr type="w" for="ch" forName="compositeNode" refType="w"/>
      <dgm:constr type="h" for="ch" forName="compositeNode" refType="h"/>
      <dgm:constr type="w" for="ch" forName="sibTrans" refType="w" refFor="ch" refForName="compositeNode" op="equ" fact="0.2"/>
      <dgm:constr type="h" for="des" forName="childNode" op="equ"/>
      <dgm:constr type="w" for="des" forName="childNode" op="equ"/>
      <dgm:constr type="w" for="des" forName="parentNode" op="equ"/>
      <dgm:constr type="h" for="des" forName="image" op="equ"/>
      <dgm:constr type="w" for="des" forName="image" op="equ"/>
      <dgm:constr type="primFontSz" for="des" forName="parentNode" op="equ" val="65"/>
      <dgm:constr type="primFontSz" for="des" forName="childNode" op="equ" val="65"/>
    </dgm:constrLst>
    <dgm:ruleLst/>
    <dgm:forEach name="Name3" axis="ch" ptType="node">
      <dgm:layoutNode name="compositeNode">
        <dgm:varLst>
          <dgm:bulletEnabled val="1"/>
        </dgm:varLst>
        <dgm:alg type="composite"/>
        <dgm:presOf/>
        <dgm:choose name="Name4">
          <dgm:if name="Name5" func="var" arg="dir" op="equ" val="norm">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l" for="ch" forName="image"/>
              <dgm:constr type="w" for="ch" forName="childNode" refType="w" fact="0.85"/>
              <dgm:constr type="h" for="ch" forName="childNode" refType="h" fact="0.78"/>
              <dgm:constr type="t" for="ch" forName="childNode" refType="h" refFor="ch" refForName="image" fact="0.66"/>
              <dgm:constr type="l"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l" for="ch" forName="parentNode"/>
              <dgm:constr type="r" for="ch" forName="parentNode" refType="l" refFor="ch" refForName="childNode"/>
              <dgm:constr type="rMarg" for="ch" forName="parentNode" refType="w" refFor="ch" refForName="image" fact="1.25"/>
            </dgm:constrLst>
          </dgm:if>
          <dgm:else name="Name6">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r" for="ch" forName="image" refType="w"/>
              <dgm:constr type="w" for="ch" forName="childNode" refType="w" fact="0.85"/>
              <dgm:constr type="h" for="ch" forName="childNode" refType="h" fact="0.78"/>
              <dgm:constr type="t" for="ch" forName="childNode" refType="h" refFor="ch" refForName="image" fact="0.66"/>
              <dgm:constr type="r" for="ch" forName="childNode" refType="w"/>
              <dgm:constr type="rOff"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r" for="ch" forName="parentNode" refType="w"/>
              <dgm:constr type="l" for="ch" forName="parentNode" refType="r" refFor="ch" refForName="childNode"/>
              <dgm:constr type="lOff" for="ch" forName="parentNode" refType="rOff" refFor="ch" refForName="childNode"/>
              <dgm:constr type="lMarg" for="ch" forName="parentNode" refType="w" refFor="ch" refForName="image" fact="1.25"/>
            </dgm:constrLst>
          </dgm:else>
        </dgm:choose>
        <dgm:ruleLst>
          <dgm:rule type="w" for="ch" forName="childNode" val="NaN" fact="0.4" max="NaN"/>
          <dgm:rule type="h" for="ch" forName="childNode" val="NaN" fact="0.5" max="NaN"/>
        </dgm:ruleLst>
        <dgm:layoutNode name="image" styleLbl="fgImgPlace1">
          <dgm:alg type="sp"/>
          <dgm:shape xmlns:r="http://schemas.openxmlformats.org/officeDocument/2006/relationships" type="rect" r:blip="" zOrderOff="4" blipPhldr="1">
            <dgm:adjLst/>
          </dgm:shape>
          <dgm:presOf/>
          <dgm:constrLst/>
          <dgm:ruleLst/>
        </dgm:layoutNode>
        <dgm:layoutNode name="childNode" styleLbl="node1">
          <dgm:varLst>
            <dgm:bulletEnabled val="1"/>
          </dgm:varLst>
          <dgm:alg type="tx">
            <dgm:param type="stBulletLvl" val="1"/>
          </dgm:alg>
          <dgm:shape xmlns:r="http://schemas.openxmlformats.org/officeDocument/2006/relationships" type="rect" r:blip="" zOrderOff="2">
            <dgm:adjLst/>
          </dgm:shape>
          <dgm:presOf axis="des" ptType="node"/>
          <dgm:constrLst/>
          <dgm:ruleLst>
            <dgm:rule type="primFontSz" val="5" fact="NaN" max="NaN"/>
          </dgm:ruleLst>
        </dgm:layoutNode>
        <dgm:layoutNode name="parentNode" styleLbl="revTx">
          <dgm:varLst>
            <dgm:chMax val="0"/>
            <dgm:bulletEnabled val="1"/>
          </dgm:varLst>
          <dgm:choose name="Name7">
            <dgm:if name="Name8" func="var" arg="dir" op="equ" val="norm">
              <dgm:alg type="tx">
                <dgm:param type="autoTxRot" val="grav"/>
                <dgm:param type="txAnchorVert" val="t"/>
                <dgm:param type="parTxLTRAlign" val="r"/>
                <dgm:param type="parTxRTLAlign" val="r"/>
              </dgm:alg>
              <dgm:shape xmlns:r="http://schemas.openxmlformats.org/officeDocument/2006/relationships" rot="270" type="rect" r:blip="">
                <dgm:adjLst/>
              </dgm:shape>
              <dgm:presOf axis="self"/>
              <dgm:constrLst>
                <dgm:constr type="lMarg"/>
                <dgm:constr type="bMarg"/>
                <dgm:constr type="tMarg"/>
              </dgm:constrLst>
            </dgm:if>
            <dgm:else name="Name9">
              <dgm:alg type="tx">
                <dgm:param type="autoTxRot" val="grav"/>
                <dgm:param type="parTxLTRAlign" val="l"/>
                <dgm:param type="parTxRTLAlign" val="l"/>
              </dgm:alg>
              <dgm:shape xmlns:r="http://schemas.openxmlformats.org/officeDocument/2006/relationships" rot="90" type="rect" r:blip="">
                <dgm:adjLst/>
              </dgm:shape>
              <dgm:presOf axis="self"/>
              <dgm:constrLst>
                <dgm:constr type="rMarg"/>
                <dgm:constr type="bMarg"/>
                <dgm:constr type="tMarg"/>
              </dgm:constrLst>
            </dgm:else>
          </dgm:choose>
          <dgm:ruleLst>
            <dgm:rule type="primFontSz" val="5" fact="NaN" max="NaN"/>
          </dgm:ruleLst>
        </dgm:layoutNode>
      </dgm:layoutNode>
      <dgm:forEach name="Name10" axis="followSib" ptType="sibTrans" cnt="1">
        <dgm:layoutNode name="sibTrans">
          <dgm:alg type="sp"/>
          <dgm:shape xmlns:r="http://schemas.openxmlformats.org/officeDocument/2006/relationships" r:blip="">
            <dgm:adjLst/>
          </dgm:shape>
          <dgm:presOf axis="sel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hList2">
  <dgm:title val=""/>
  <dgm:desc val=""/>
  <dgm:catLst>
    <dgm:cat type="list" pri="6000"/>
    <dgm:cat type="relationship" pri="16000"/>
    <dgm:cat type="picture" pri="29000"/>
    <dgm:cat type="pictureconvert" pri="2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dgm:varLst>
    <dgm:choose name="Name0">
      <dgm:if name="Name1" func="var" arg="dir" op="equ" val="norm">
        <dgm:alg type="lin">
          <dgm:param type="linDir" val="fromL"/>
          <dgm:param type="nodeVertAlign" val="t"/>
        </dgm:alg>
      </dgm:if>
      <dgm:else name="Name2">
        <dgm:alg type="lin">
          <dgm:param type="linDir" val="fromR"/>
          <dgm:param type="nodeVertAlign" val="t"/>
        </dgm:alg>
      </dgm:else>
    </dgm:choose>
    <dgm:shape xmlns:r="http://schemas.openxmlformats.org/officeDocument/2006/relationships" r:blip="">
      <dgm:adjLst/>
    </dgm:shape>
    <dgm:presOf/>
    <dgm:constrLst>
      <dgm:constr type="w" for="ch" forName="compositeNode" refType="w"/>
      <dgm:constr type="h" for="ch" forName="compositeNode" refType="h"/>
      <dgm:constr type="w" for="ch" forName="sibTrans" refType="w" refFor="ch" refForName="compositeNode" op="equ" fact="0.2"/>
      <dgm:constr type="h" for="des" forName="childNode" op="equ"/>
      <dgm:constr type="w" for="des" forName="childNode" op="equ"/>
      <dgm:constr type="w" for="des" forName="parentNode" op="equ"/>
      <dgm:constr type="h" for="des" forName="image" op="equ"/>
      <dgm:constr type="w" for="des" forName="image" op="equ"/>
      <dgm:constr type="primFontSz" for="des" forName="parentNode" op="equ" val="65"/>
      <dgm:constr type="primFontSz" for="des" forName="childNode" op="equ" val="65"/>
    </dgm:constrLst>
    <dgm:ruleLst/>
    <dgm:forEach name="Name3" axis="ch" ptType="node">
      <dgm:layoutNode name="compositeNode">
        <dgm:varLst>
          <dgm:bulletEnabled val="1"/>
        </dgm:varLst>
        <dgm:alg type="composite"/>
        <dgm:presOf/>
        <dgm:choose name="Name4">
          <dgm:if name="Name5" func="var" arg="dir" op="equ" val="norm">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l" for="ch" forName="image"/>
              <dgm:constr type="w" for="ch" forName="childNode" refType="w" fact="0.85"/>
              <dgm:constr type="h" for="ch" forName="childNode" refType="h" fact="0.78"/>
              <dgm:constr type="t" for="ch" forName="childNode" refType="h" refFor="ch" refForName="image" fact="0.66"/>
              <dgm:constr type="l"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l" for="ch" forName="parentNode"/>
              <dgm:constr type="r" for="ch" forName="parentNode" refType="l" refFor="ch" refForName="childNode"/>
              <dgm:constr type="rMarg" for="ch" forName="parentNode" refType="w" refFor="ch" refForName="image" fact="1.25"/>
            </dgm:constrLst>
          </dgm:if>
          <dgm:else name="Name6">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r" for="ch" forName="image" refType="w"/>
              <dgm:constr type="w" for="ch" forName="childNode" refType="w" fact="0.85"/>
              <dgm:constr type="h" for="ch" forName="childNode" refType="h" fact="0.78"/>
              <dgm:constr type="t" for="ch" forName="childNode" refType="h" refFor="ch" refForName="image" fact="0.66"/>
              <dgm:constr type="r" for="ch" forName="childNode" refType="w"/>
              <dgm:constr type="rOff"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r" for="ch" forName="parentNode" refType="w"/>
              <dgm:constr type="l" for="ch" forName="parentNode" refType="r" refFor="ch" refForName="childNode"/>
              <dgm:constr type="lOff" for="ch" forName="parentNode" refType="rOff" refFor="ch" refForName="childNode"/>
              <dgm:constr type="lMarg" for="ch" forName="parentNode" refType="w" refFor="ch" refForName="image" fact="1.25"/>
            </dgm:constrLst>
          </dgm:else>
        </dgm:choose>
        <dgm:ruleLst>
          <dgm:rule type="w" for="ch" forName="childNode" val="NaN" fact="0.4" max="NaN"/>
          <dgm:rule type="h" for="ch" forName="childNode" val="NaN" fact="0.5" max="NaN"/>
        </dgm:ruleLst>
        <dgm:layoutNode name="image" styleLbl="fgImgPlace1">
          <dgm:alg type="sp"/>
          <dgm:shape xmlns:r="http://schemas.openxmlformats.org/officeDocument/2006/relationships" type="rect" r:blip="" zOrderOff="4" blipPhldr="1">
            <dgm:adjLst/>
          </dgm:shape>
          <dgm:presOf/>
          <dgm:constrLst/>
          <dgm:ruleLst/>
        </dgm:layoutNode>
        <dgm:layoutNode name="childNode" styleLbl="node1">
          <dgm:varLst>
            <dgm:bulletEnabled val="1"/>
          </dgm:varLst>
          <dgm:alg type="tx">
            <dgm:param type="stBulletLvl" val="1"/>
          </dgm:alg>
          <dgm:shape xmlns:r="http://schemas.openxmlformats.org/officeDocument/2006/relationships" type="rect" r:blip="" zOrderOff="2">
            <dgm:adjLst/>
          </dgm:shape>
          <dgm:presOf axis="des" ptType="node"/>
          <dgm:constrLst/>
          <dgm:ruleLst>
            <dgm:rule type="primFontSz" val="5" fact="NaN" max="NaN"/>
          </dgm:ruleLst>
        </dgm:layoutNode>
        <dgm:layoutNode name="parentNode" styleLbl="revTx">
          <dgm:varLst>
            <dgm:chMax val="0"/>
            <dgm:bulletEnabled val="1"/>
          </dgm:varLst>
          <dgm:choose name="Name7">
            <dgm:if name="Name8" func="var" arg="dir" op="equ" val="norm">
              <dgm:alg type="tx">
                <dgm:param type="autoTxRot" val="grav"/>
                <dgm:param type="txAnchorVert" val="t"/>
                <dgm:param type="parTxLTRAlign" val="r"/>
                <dgm:param type="parTxRTLAlign" val="r"/>
              </dgm:alg>
              <dgm:shape xmlns:r="http://schemas.openxmlformats.org/officeDocument/2006/relationships" rot="270" type="rect" r:blip="">
                <dgm:adjLst/>
              </dgm:shape>
              <dgm:presOf axis="self"/>
              <dgm:constrLst>
                <dgm:constr type="lMarg"/>
                <dgm:constr type="bMarg"/>
                <dgm:constr type="tMarg"/>
              </dgm:constrLst>
            </dgm:if>
            <dgm:else name="Name9">
              <dgm:alg type="tx">
                <dgm:param type="autoTxRot" val="grav"/>
                <dgm:param type="parTxLTRAlign" val="l"/>
                <dgm:param type="parTxRTLAlign" val="l"/>
              </dgm:alg>
              <dgm:shape xmlns:r="http://schemas.openxmlformats.org/officeDocument/2006/relationships" rot="90" type="rect" r:blip="">
                <dgm:adjLst/>
              </dgm:shape>
              <dgm:presOf axis="self"/>
              <dgm:constrLst>
                <dgm:constr type="rMarg"/>
                <dgm:constr type="bMarg"/>
                <dgm:constr type="tMarg"/>
              </dgm:constrLst>
            </dgm:else>
          </dgm:choose>
          <dgm:ruleLst>
            <dgm:rule type="primFontSz" val="5" fact="NaN" max="NaN"/>
          </dgm:ruleLst>
        </dgm:layoutNode>
      </dgm:layoutNode>
      <dgm:forEach name="Name10" axis="followSib" ptType="sibTrans" cnt="1">
        <dgm:layoutNode name="sibTrans">
          <dgm:alg type="sp"/>
          <dgm:shape xmlns:r="http://schemas.openxmlformats.org/officeDocument/2006/relationships" r:blip="">
            <dgm:adjLst/>
          </dgm:shape>
          <dgm:presOf axis="sel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hList2">
  <dgm:title val=""/>
  <dgm:desc val=""/>
  <dgm:catLst>
    <dgm:cat type="list" pri="6000"/>
    <dgm:cat type="relationship" pri="16000"/>
    <dgm:cat type="picture" pri="29000"/>
    <dgm:cat type="pictureconvert" pri="2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dgm:varLst>
    <dgm:choose name="Name0">
      <dgm:if name="Name1" func="var" arg="dir" op="equ" val="norm">
        <dgm:alg type="lin">
          <dgm:param type="linDir" val="fromL"/>
          <dgm:param type="nodeVertAlign" val="t"/>
        </dgm:alg>
      </dgm:if>
      <dgm:else name="Name2">
        <dgm:alg type="lin">
          <dgm:param type="linDir" val="fromR"/>
          <dgm:param type="nodeVertAlign" val="t"/>
        </dgm:alg>
      </dgm:else>
    </dgm:choose>
    <dgm:shape xmlns:r="http://schemas.openxmlformats.org/officeDocument/2006/relationships" r:blip="">
      <dgm:adjLst/>
    </dgm:shape>
    <dgm:presOf/>
    <dgm:constrLst>
      <dgm:constr type="w" for="ch" forName="compositeNode" refType="w"/>
      <dgm:constr type="h" for="ch" forName="compositeNode" refType="h"/>
      <dgm:constr type="w" for="ch" forName="sibTrans" refType="w" refFor="ch" refForName="compositeNode" op="equ" fact="0.2"/>
      <dgm:constr type="h" for="des" forName="childNode" op="equ"/>
      <dgm:constr type="w" for="des" forName="childNode" op="equ"/>
      <dgm:constr type="w" for="des" forName="parentNode" op="equ"/>
      <dgm:constr type="h" for="des" forName="image" op="equ"/>
      <dgm:constr type="w" for="des" forName="image" op="equ"/>
      <dgm:constr type="primFontSz" for="des" forName="parentNode" op="equ" val="65"/>
      <dgm:constr type="primFontSz" for="des" forName="childNode" op="equ" val="65"/>
    </dgm:constrLst>
    <dgm:ruleLst/>
    <dgm:forEach name="Name3" axis="ch" ptType="node">
      <dgm:layoutNode name="compositeNode">
        <dgm:varLst>
          <dgm:bulletEnabled val="1"/>
        </dgm:varLst>
        <dgm:alg type="composite"/>
        <dgm:presOf/>
        <dgm:choose name="Name4">
          <dgm:if name="Name5" func="var" arg="dir" op="equ" val="norm">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l" for="ch" forName="image"/>
              <dgm:constr type="w" for="ch" forName="childNode" refType="w" fact="0.85"/>
              <dgm:constr type="h" for="ch" forName="childNode" refType="h" fact="0.78"/>
              <dgm:constr type="t" for="ch" forName="childNode" refType="h" refFor="ch" refForName="image" fact="0.66"/>
              <dgm:constr type="l"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l" for="ch" forName="parentNode"/>
              <dgm:constr type="r" for="ch" forName="parentNode" refType="l" refFor="ch" refForName="childNode"/>
              <dgm:constr type="rMarg" for="ch" forName="parentNode" refType="w" refFor="ch" refForName="image" fact="1.25"/>
            </dgm:constrLst>
          </dgm:if>
          <dgm:else name="Name6">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r" for="ch" forName="image" refType="w"/>
              <dgm:constr type="w" for="ch" forName="childNode" refType="w" fact="0.85"/>
              <dgm:constr type="h" for="ch" forName="childNode" refType="h" fact="0.78"/>
              <dgm:constr type="t" for="ch" forName="childNode" refType="h" refFor="ch" refForName="image" fact="0.66"/>
              <dgm:constr type="r" for="ch" forName="childNode" refType="w"/>
              <dgm:constr type="rOff"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r" for="ch" forName="parentNode" refType="w"/>
              <dgm:constr type="l" for="ch" forName="parentNode" refType="r" refFor="ch" refForName="childNode"/>
              <dgm:constr type="lOff" for="ch" forName="parentNode" refType="rOff" refFor="ch" refForName="childNode"/>
              <dgm:constr type="lMarg" for="ch" forName="parentNode" refType="w" refFor="ch" refForName="image" fact="1.25"/>
            </dgm:constrLst>
          </dgm:else>
        </dgm:choose>
        <dgm:ruleLst>
          <dgm:rule type="w" for="ch" forName="childNode" val="NaN" fact="0.4" max="NaN"/>
          <dgm:rule type="h" for="ch" forName="childNode" val="NaN" fact="0.5" max="NaN"/>
        </dgm:ruleLst>
        <dgm:layoutNode name="image" styleLbl="fgImgPlace1">
          <dgm:alg type="sp"/>
          <dgm:shape xmlns:r="http://schemas.openxmlformats.org/officeDocument/2006/relationships" type="rect" r:blip="" zOrderOff="4" blipPhldr="1">
            <dgm:adjLst/>
          </dgm:shape>
          <dgm:presOf/>
          <dgm:constrLst/>
          <dgm:ruleLst/>
        </dgm:layoutNode>
        <dgm:layoutNode name="childNode" styleLbl="node1">
          <dgm:varLst>
            <dgm:bulletEnabled val="1"/>
          </dgm:varLst>
          <dgm:alg type="tx">
            <dgm:param type="stBulletLvl" val="1"/>
          </dgm:alg>
          <dgm:shape xmlns:r="http://schemas.openxmlformats.org/officeDocument/2006/relationships" type="rect" r:blip="" zOrderOff="2">
            <dgm:adjLst/>
          </dgm:shape>
          <dgm:presOf axis="des" ptType="node"/>
          <dgm:constrLst/>
          <dgm:ruleLst>
            <dgm:rule type="primFontSz" val="5" fact="NaN" max="NaN"/>
          </dgm:ruleLst>
        </dgm:layoutNode>
        <dgm:layoutNode name="parentNode" styleLbl="revTx">
          <dgm:varLst>
            <dgm:chMax val="0"/>
            <dgm:bulletEnabled val="1"/>
          </dgm:varLst>
          <dgm:choose name="Name7">
            <dgm:if name="Name8" func="var" arg="dir" op="equ" val="norm">
              <dgm:alg type="tx">
                <dgm:param type="autoTxRot" val="grav"/>
                <dgm:param type="txAnchorVert" val="t"/>
                <dgm:param type="parTxLTRAlign" val="r"/>
                <dgm:param type="parTxRTLAlign" val="r"/>
              </dgm:alg>
              <dgm:shape xmlns:r="http://schemas.openxmlformats.org/officeDocument/2006/relationships" rot="270" type="rect" r:blip="">
                <dgm:adjLst/>
              </dgm:shape>
              <dgm:presOf axis="self"/>
              <dgm:constrLst>
                <dgm:constr type="lMarg"/>
                <dgm:constr type="bMarg"/>
                <dgm:constr type="tMarg"/>
              </dgm:constrLst>
            </dgm:if>
            <dgm:else name="Name9">
              <dgm:alg type="tx">
                <dgm:param type="autoTxRot" val="grav"/>
                <dgm:param type="parTxLTRAlign" val="l"/>
                <dgm:param type="parTxRTLAlign" val="l"/>
              </dgm:alg>
              <dgm:shape xmlns:r="http://schemas.openxmlformats.org/officeDocument/2006/relationships" rot="90" type="rect" r:blip="">
                <dgm:adjLst/>
              </dgm:shape>
              <dgm:presOf axis="self"/>
              <dgm:constrLst>
                <dgm:constr type="rMarg"/>
                <dgm:constr type="bMarg"/>
                <dgm:constr type="tMarg"/>
              </dgm:constrLst>
            </dgm:else>
          </dgm:choose>
          <dgm:ruleLst>
            <dgm:rule type="primFontSz" val="5" fact="NaN" max="NaN"/>
          </dgm:ruleLst>
        </dgm:layoutNode>
      </dgm:layoutNode>
      <dgm:forEach name="Name10" axis="followSib" ptType="sibTrans" cnt="1">
        <dgm:layoutNode name="sibTrans">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41D8A83-A817-41E3-A602-3B517E18334E}" type="datetimeFigureOut">
              <a:rPr lang="en-GB" smtClean="0"/>
              <a:t>24/07/2024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CBC110B-1C27-4A5B-8007-E6BF4BB6C5F7}" type="slidenum">
              <a:rPr lang="en-GB" smtClean="0"/>
              <a:t>‹#›</a:t>
            </a:fld>
            <a:endParaRPr lang="en-GB"/>
          </a:p>
        </p:txBody>
      </p:sp>
    </p:spTree>
    <p:extLst>
      <p:ext uri="{BB962C8B-B14F-4D97-AF65-F5344CB8AC3E}">
        <p14:creationId xmlns:p14="http://schemas.microsoft.com/office/powerpoint/2010/main" val="4031726869"/>
      </p:ext>
    </p:extLst>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script-ed.org/article/incident-response-protecting-individual-rights-under-the-general-data-protection-regulation/"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www.terena.org/activities/tf-csirt/meeting43/Scanning%20for%20Vulnerabilities.pdf" TargetMode="External"/><Relationship Id="rId2" Type="http://schemas.openxmlformats.org/officeDocument/2006/relationships/slide" Target="../slides/slide20.xml"/><Relationship Id="rId1" Type="http://schemas.openxmlformats.org/officeDocument/2006/relationships/notesMaster" Target="../notesMasters/notesMaster1.xml"/><Relationship Id="rId4" Type="http://schemas.openxmlformats.org/officeDocument/2006/relationships/hyperlink" Target="https://script-ed.org/article/can-csirts-lawfully-scan-for-vulnerabilities/"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www.ncsc.nl/english/current-topics/responsible-disclosure-guideline.html" TargetMode="External"/><Relationship Id="rId2" Type="http://schemas.openxmlformats.org/officeDocument/2006/relationships/slide" Target="../slides/slide32.xml"/><Relationship Id="rId1" Type="http://schemas.openxmlformats.org/officeDocument/2006/relationships/notesMaster" Target="../notesMasters/notesMaster1.xml"/><Relationship Id="rId4" Type="http://schemas.openxmlformats.org/officeDocument/2006/relationships/hyperlink" Target="https://www.ceps.eu/content/software-vulnerability-disclosure-europe" TargetMode="Externa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CBC110B-1C27-4A5B-8007-E6BF4BB6C5F7}" type="slidenum">
              <a:rPr lang="en-GB" smtClean="0"/>
              <a:t>1</a:t>
            </a:fld>
            <a:endParaRPr lang="en-GB"/>
          </a:p>
        </p:txBody>
      </p:sp>
    </p:spTree>
    <p:extLst>
      <p:ext uri="{BB962C8B-B14F-4D97-AF65-F5344CB8AC3E}">
        <p14:creationId xmlns:p14="http://schemas.microsoft.com/office/powerpoint/2010/main" val="42335754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BC110B-1C27-4A5B-8007-E6BF4BB6C5F7}" type="slidenum">
              <a:rPr lang="en-GB" smtClean="0"/>
              <a:t>10</a:t>
            </a:fld>
            <a:endParaRPr lang="en-GB"/>
          </a:p>
        </p:txBody>
      </p:sp>
    </p:spTree>
    <p:extLst>
      <p:ext uri="{BB962C8B-B14F-4D97-AF65-F5344CB8AC3E}">
        <p14:creationId xmlns:p14="http://schemas.microsoft.com/office/powerpoint/2010/main" val="8095529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NIS2 vs CER: https://</a:t>
            </a:r>
            <a:r>
              <a:rPr lang="en-US" dirty="0" err="1"/>
              <a:t>www.linkedin.com</a:t>
            </a:r>
            <a:r>
              <a:rPr lang="en-US" dirty="0"/>
              <a:t>/pulse/preparing-nis2-cer-directives-nordic-cyber-group-vhesf/</a:t>
            </a:r>
          </a:p>
          <a:p>
            <a:endParaRPr lang="en-US" dirty="0"/>
          </a:p>
          <a:p>
            <a:r>
              <a:rPr lang="en-US" dirty="0"/>
              <a:t>Consider introducing the Council of Europe Octopus database here – remember the traffic signs, how do things differ for you?  Look at examples from countries in the room in each of the four areas shown above: https://</a:t>
            </a:r>
            <a:r>
              <a:rPr lang="en-US" dirty="0" err="1"/>
              <a:t>www.coe.int</a:t>
            </a:r>
            <a:r>
              <a:rPr lang="en-US" dirty="0"/>
              <a:t>/</a:t>
            </a:r>
            <a:r>
              <a:rPr lang="en-US" dirty="0" err="1"/>
              <a:t>en</a:t>
            </a:r>
            <a:r>
              <a:rPr lang="en-US" dirty="0"/>
              <a:t>/web/octopus/country-wiki.  </a:t>
            </a:r>
          </a:p>
          <a:p>
            <a:endParaRPr lang="en-US" dirty="0"/>
          </a:p>
          <a:p>
            <a:r>
              <a:rPr lang="en-US" dirty="0"/>
              <a:t>Maybe start a conversation here on critical entities vs essential services vs important services – this can be picked up later in the discussion on NIS2 (working with others)</a:t>
            </a:r>
          </a:p>
          <a:p>
            <a:endParaRPr lang="en-US" dirty="0"/>
          </a:p>
          <a:p>
            <a:r>
              <a:rPr lang="en-GB" dirty="0"/>
              <a:t>Critical entities provide essential services in upholding key societal functions, supporting the economy, ensuring public health and safety, and preserving the environment.</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729D92-7FD4-9C49-B181-B341A94770F4}"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7463660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900" b="0" i="0" u="none" strike="noStrike" kern="1200" dirty="0">
                <a:solidFill>
                  <a:schemeClr val="tx1"/>
                </a:solidFill>
                <a:effectLst/>
                <a:latin typeface="+mn-lt"/>
                <a:ea typeface="+mn-ea"/>
                <a:cs typeface="+mn-cs"/>
              </a:rPr>
              <a:t>legal issues are going to arise, whether you like it or not! Different sets of laws - public, limiting societally bad things such as drugs, firearms, hacking; private, on how one party can be required to repair damage it has caused to another (e.g. if you cause someone harm by falsely implying they have been involved in illegal acts); cooperation, requiring/allowing you to help state entities such as police.</a:t>
            </a:r>
          </a:p>
          <a:p>
            <a:pPr marL="0" marR="0" lvl="0" indent="0" algn="l" defTabSz="685800" rtl="0" eaLnBrk="1" fontAlgn="auto" latinLnBrk="0" hangingPunct="1">
              <a:lnSpc>
                <a:spcPct val="100000"/>
              </a:lnSpc>
              <a:spcBef>
                <a:spcPts val="0"/>
              </a:spcBef>
              <a:spcAft>
                <a:spcPts val="0"/>
              </a:spcAft>
              <a:buClrTx/>
              <a:buSzTx/>
              <a:buFontTx/>
              <a:buNone/>
              <a:tabLst/>
              <a:defRPr/>
            </a:pPr>
            <a:endParaRPr lang="en-US" sz="900" b="0" i="0" u="none" strike="noStrike" kern="1200" dirty="0">
              <a:solidFill>
                <a:schemeClr val="tx1"/>
              </a:solidFill>
              <a:effectLst/>
              <a:latin typeface="+mn-lt"/>
              <a:ea typeface="+mn-ea"/>
              <a:cs typeface="+mn-cs"/>
            </a:endParaRPr>
          </a:p>
          <a:p>
            <a:pPr marL="0" marR="0" lvl="0" indent="0" algn="l" defTabSz="685800" rtl="0" eaLnBrk="1" fontAlgn="auto" latinLnBrk="0" hangingPunct="1">
              <a:lnSpc>
                <a:spcPct val="100000"/>
              </a:lnSpc>
              <a:spcBef>
                <a:spcPts val="0"/>
              </a:spcBef>
              <a:spcAft>
                <a:spcPts val="0"/>
              </a:spcAft>
              <a:buClrTx/>
              <a:buSzTx/>
              <a:buFontTx/>
              <a:buNone/>
              <a:tabLst/>
              <a:defRPr/>
            </a:pPr>
            <a:r>
              <a:rPr lang="en-US" sz="900" b="0" i="0" u="none" strike="noStrike" kern="1200" dirty="0">
                <a:solidFill>
                  <a:schemeClr val="tx1"/>
                </a:solidFill>
                <a:effectLst/>
                <a:latin typeface="+mn-lt"/>
                <a:ea typeface="+mn-ea"/>
                <a:cs typeface="+mn-cs"/>
              </a:rPr>
              <a:t>Remind people to look at the laws covering security strategy, computer use / misuse, crime and human rights.  </a:t>
            </a:r>
          </a:p>
          <a:p>
            <a:endParaRPr lang="en-US" dirty="0"/>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9CBC110B-1C27-4A5B-8007-E6BF4BB6C5F7}"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12</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989381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u="none" strike="noStrike" kern="1200" dirty="0">
                <a:solidFill>
                  <a:schemeClr val="tx1"/>
                </a:solidFill>
                <a:effectLst/>
                <a:latin typeface="+mn-lt"/>
                <a:ea typeface="+mn-ea"/>
                <a:cs typeface="+mn-cs"/>
              </a:rPr>
              <a:t>Logs – IP address is personal data, necessity, retention </a:t>
            </a:r>
            <a:r>
              <a:rPr lang="en-US" sz="900" b="0" i="0" u="none" strike="noStrike" kern="1200" dirty="0" err="1">
                <a:solidFill>
                  <a:schemeClr val="tx1"/>
                </a:solidFill>
                <a:effectLst/>
                <a:latin typeface="+mn-lt"/>
                <a:ea typeface="+mn-ea"/>
                <a:cs typeface="+mn-cs"/>
              </a:rPr>
              <a:t>times,minimisation</a:t>
            </a:r>
            <a:r>
              <a:rPr lang="en-US" sz="900" b="0" i="0" u="none" strike="noStrike" kern="1200" dirty="0">
                <a:solidFill>
                  <a:schemeClr val="tx1"/>
                </a:solidFill>
                <a:effectLst/>
                <a:latin typeface="+mn-lt"/>
                <a:ea typeface="+mn-ea"/>
                <a:cs typeface="+mn-cs"/>
              </a:rPr>
              <a:t>: all of these derive from "how would I use this?"</a:t>
            </a:r>
          </a:p>
          <a:p>
            <a:r>
              <a:rPr lang="en-US" sz="900" b="0" i="0" u="none" strike="noStrike" kern="1200" dirty="0">
                <a:solidFill>
                  <a:schemeClr val="tx1"/>
                </a:solidFill>
                <a:effectLst/>
                <a:latin typeface="+mn-lt"/>
                <a:ea typeface="+mn-ea"/>
                <a:cs typeface="+mn-cs"/>
              </a:rPr>
              <a:t>Scenario: </a:t>
            </a:r>
          </a:p>
          <a:p>
            <a:r>
              <a:rPr lang="en-US" sz="900" b="0" i="0" u="none" strike="noStrike" kern="1200" dirty="0" err="1">
                <a:solidFill>
                  <a:schemeClr val="tx1"/>
                </a:solidFill>
                <a:effectLst/>
                <a:latin typeface="+mn-lt"/>
                <a:ea typeface="+mn-ea"/>
                <a:cs typeface="+mn-cs"/>
              </a:rPr>
              <a:t>Badguys</a:t>
            </a:r>
            <a:r>
              <a:rPr lang="en-US" sz="900" b="0" i="0" u="none" strike="noStrike" kern="1200" dirty="0">
                <a:solidFill>
                  <a:schemeClr val="tx1"/>
                </a:solidFill>
                <a:effectLst/>
                <a:latin typeface="+mn-lt"/>
                <a:ea typeface="+mn-ea"/>
                <a:cs typeface="+mn-cs"/>
              </a:rPr>
              <a:t> have obtained username/password combinations for some of your webmail users; they are now using the credentials to send </a:t>
            </a:r>
            <a:r>
              <a:rPr lang="en-US" sz="900" b="0" i="0" u="none" strike="noStrike" kern="1200" dirty="0" err="1">
                <a:solidFill>
                  <a:schemeClr val="tx1"/>
                </a:solidFill>
                <a:effectLst/>
                <a:latin typeface="+mn-lt"/>
                <a:ea typeface="+mn-ea"/>
                <a:cs typeface="+mn-cs"/>
              </a:rPr>
              <a:t>phising</a:t>
            </a:r>
            <a:r>
              <a:rPr lang="en-US" sz="900" b="0" i="0" u="none" strike="noStrike" kern="1200" dirty="0">
                <a:solidFill>
                  <a:schemeClr val="tx1"/>
                </a:solidFill>
                <a:effectLst/>
                <a:latin typeface="+mn-lt"/>
                <a:ea typeface="+mn-ea"/>
                <a:cs typeface="+mn-cs"/>
              </a:rPr>
              <a:t> e-mails to other local users. What logs do you need for the investigation? What legal issues arise?</a:t>
            </a:r>
          </a:p>
          <a:p>
            <a:endParaRPr lang="en-US" sz="900" b="0" i="0" u="none" strike="noStrike" kern="1200" dirty="0">
              <a:solidFill>
                <a:schemeClr val="tx1"/>
              </a:solidFill>
              <a:effectLst/>
              <a:latin typeface="+mn-lt"/>
              <a:ea typeface="+mn-ea"/>
              <a:cs typeface="+mn-cs"/>
            </a:endParaRPr>
          </a:p>
          <a:p>
            <a:r>
              <a:rPr lang="en-US" sz="900" b="0" i="0" u="none" strike="noStrike" kern="1200" dirty="0">
                <a:solidFill>
                  <a:schemeClr val="tx1"/>
                </a:solidFill>
                <a:effectLst/>
                <a:latin typeface="+mn-lt"/>
                <a:ea typeface="+mn-ea"/>
                <a:cs typeface="+mn-cs"/>
              </a:rPr>
              <a:t>Tutor Qs:</a:t>
            </a:r>
          </a:p>
          <a:p>
            <a:r>
              <a:rPr lang="en-US" sz="900" b="0" i="0" u="none" strike="noStrike" kern="1200" dirty="0">
                <a:solidFill>
                  <a:schemeClr val="tx1"/>
                </a:solidFill>
                <a:effectLst/>
                <a:latin typeface="+mn-lt"/>
                <a:ea typeface="+mn-ea"/>
                <a:cs typeface="+mn-cs"/>
              </a:rPr>
              <a:t>Which systems do you need logs from? How will you combine them? Do you have a documented process/tool for that?</a:t>
            </a:r>
          </a:p>
          <a:p>
            <a:r>
              <a:rPr lang="en-US" sz="900" b="0" i="0" u="none" strike="noStrike" kern="1200" dirty="0">
                <a:solidFill>
                  <a:schemeClr val="tx1"/>
                </a:solidFill>
                <a:effectLst/>
                <a:latin typeface="+mn-lt"/>
                <a:ea typeface="+mn-ea"/>
                <a:cs typeface="+mn-cs"/>
              </a:rPr>
              <a:t>What privacy issues might that raise?</a:t>
            </a:r>
          </a:p>
          <a:p>
            <a:r>
              <a:rPr lang="en-US" sz="900" b="0" i="0" u="none" strike="noStrike" kern="1200" dirty="0">
                <a:solidFill>
                  <a:schemeClr val="tx1"/>
                </a:solidFill>
                <a:effectLst/>
                <a:latin typeface="+mn-lt"/>
                <a:ea typeface="+mn-ea"/>
                <a:cs typeface="+mn-cs"/>
              </a:rPr>
              <a:t>Which data counts as "personal" in your legal system? (NB this will vary </a:t>
            </a:r>
            <a:r>
              <a:rPr lang="en-US" sz="900" b="1" i="0" u="none" strike="noStrike" kern="1200" dirty="0">
                <a:solidFill>
                  <a:schemeClr val="tx1"/>
                </a:solidFill>
                <a:effectLst/>
                <a:latin typeface="+mn-lt"/>
                <a:ea typeface="+mn-ea"/>
                <a:cs typeface="+mn-cs"/>
              </a:rPr>
              <a:t>a lot</a:t>
            </a:r>
            <a:r>
              <a:rPr lang="en-US" sz="900" b="0" i="0" u="none" strike="noStrike" kern="1200" dirty="0">
                <a:solidFill>
                  <a:schemeClr val="tx1"/>
                </a:solidFill>
                <a:effectLst/>
                <a:latin typeface="+mn-lt"/>
                <a:ea typeface="+mn-ea"/>
                <a:cs typeface="+mn-cs"/>
              </a:rPr>
              <a:t> - in Europe-influenced systems IP/email/MAC addresses are all likely to be classed as "personal")?</a:t>
            </a:r>
          </a:p>
          <a:p>
            <a:r>
              <a:rPr lang="en-US" sz="900" b="0" i="0" u="none" strike="noStrike" kern="1200" dirty="0">
                <a:solidFill>
                  <a:schemeClr val="tx1"/>
                </a:solidFill>
                <a:effectLst/>
                <a:latin typeface="+mn-lt"/>
                <a:ea typeface="+mn-ea"/>
                <a:cs typeface="+mn-cs"/>
              </a:rPr>
              <a:t>How far back into the past do you need to go? Will all the combining/etc. still work for old logs or has information changed/gone away?</a:t>
            </a:r>
          </a:p>
          <a:p>
            <a:endParaRPr lang="en-US" sz="900" b="0" i="0" u="none" strike="noStrike"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9CBC110B-1C27-4A5B-8007-E6BF4BB6C5F7}" type="slidenum">
              <a:rPr lang="en-GB" smtClean="0"/>
              <a:t>14</a:t>
            </a:fld>
            <a:endParaRPr lang="en-GB"/>
          </a:p>
        </p:txBody>
      </p:sp>
    </p:spTree>
    <p:extLst>
      <p:ext uri="{BB962C8B-B14F-4D97-AF65-F5344CB8AC3E}">
        <p14:creationId xmlns:p14="http://schemas.microsoft.com/office/powerpoint/2010/main" val="15466618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u="none" strike="noStrike" kern="1200" dirty="0">
                <a:solidFill>
                  <a:schemeClr val="tx1"/>
                </a:solidFill>
                <a:effectLst/>
                <a:latin typeface="+mn-lt"/>
                <a:ea typeface="+mn-ea"/>
                <a:cs typeface="+mn-cs"/>
              </a:rPr>
              <a:t>Learning points: </a:t>
            </a:r>
          </a:p>
          <a:p>
            <a:r>
              <a:rPr lang="en-US" sz="900" b="0" i="0" u="none" strike="noStrike" kern="1200" dirty="0">
                <a:solidFill>
                  <a:schemeClr val="tx1"/>
                </a:solidFill>
                <a:effectLst/>
                <a:latin typeface="+mn-lt"/>
                <a:ea typeface="+mn-ea"/>
                <a:cs typeface="+mn-cs"/>
              </a:rPr>
              <a:t>logs contain personal data (depending on country may just be names, or email addresses, or IP addresses); note that some data (e.g. email content) is treated differently (see next example); only use logs you need for this investigation; processes tell you which logs you need. And how long to keep them? Retention time related to how long you expect it to be before one of the phishing mails are reported : does the example make this last point?</a:t>
            </a:r>
          </a:p>
          <a:p>
            <a:endParaRPr lang="en-US" sz="900" b="0" i="0" u="none" strike="noStrike" kern="1200" dirty="0">
              <a:solidFill>
                <a:schemeClr val="tx1"/>
              </a:solidFill>
              <a:effectLst/>
              <a:latin typeface="+mn-lt"/>
              <a:ea typeface="+mn-ea"/>
              <a:cs typeface="+mn-cs"/>
            </a:endParaRPr>
          </a:p>
          <a:p>
            <a:r>
              <a:rPr lang="en-US" sz="900" b="0" i="0" u="none" strike="noStrike" kern="1200" dirty="0">
                <a:solidFill>
                  <a:schemeClr val="tx1"/>
                </a:solidFill>
                <a:effectLst/>
                <a:latin typeface="+mn-lt"/>
                <a:ea typeface="+mn-ea"/>
                <a:cs typeface="+mn-cs"/>
              </a:rPr>
              <a:t>Variability: </a:t>
            </a:r>
          </a:p>
          <a:p>
            <a:r>
              <a:rPr lang="en-US" sz="900" b="0" i="0" u="none" strike="noStrike" kern="1200" dirty="0">
                <a:solidFill>
                  <a:schemeClr val="tx1"/>
                </a:solidFill>
                <a:effectLst/>
                <a:latin typeface="+mn-lt"/>
                <a:ea typeface="+mn-ea"/>
                <a:cs typeface="+mn-cs"/>
              </a:rPr>
              <a:t>essentially two approaches: EU+, based on GDPR/Convention 108, general personal data law; US+, based on sector-specific law (e.g. health, teaching, video rentals, financial).</a:t>
            </a:r>
          </a:p>
          <a:p>
            <a:r>
              <a:rPr lang="en-US" sz="900" b="0" i="0" u="none" strike="noStrike" kern="1200" dirty="0">
                <a:solidFill>
                  <a:schemeClr val="tx1"/>
                </a:solidFill>
                <a:effectLst/>
                <a:latin typeface="+mn-lt"/>
                <a:ea typeface="+mn-ea"/>
                <a:cs typeface="+mn-cs"/>
                <a:hlinkClick r:id="rId3"/>
              </a:rPr>
              <a:t>https://script-ed.org/article/incident-response-protecting-individual-rights-under-the-general-data-protection-regulation/</a:t>
            </a:r>
            <a:endParaRPr lang="en-US" sz="900" b="0" i="0" u="none" strike="noStrike"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9CBC110B-1C27-4A5B-8007-E6BF4BB6C5F7}" type="slidenum">
              <a:rPr lang="en-GB" smtClean="0"/>
              <a:t>15</a:t>
            </a:fld>
            <a:endParaRPr lang="en-GB"/>
          </a:p>
        </p:txBody>
      </p:sp>
    </p:spTree>
    <p:extLst>
      <p:ext uri="{BB962C8B-B14F-4D97-AF65-F5344CB8AC3E}">
        <p14:creationId xmlns:p14="http://schemas.microsoft.com/office/powerpoint/2010/main" val="40223993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noProof="0" dirty="0"/>
          </a:p>
        </p:txBody>
      </p:sp>
      <p:sp>
        <p:nvSpPr>
          <p:cNvPr id="4" name="Slide Number Placeholder 3"/>
          <p:cNvSpPr>
            <a:spLocks noGrp="1"/>
          </p:cNvSpPr>
          <p:nvPr>
            <p:ph type="sldNum" sz="quarter" idx="5"/>
          </p:nvPr>
        </p:nvSpPr>
        <p:spPr/>
        <p:txBody>
          <a:bodyPr/>
          <a:lstStyle/>
          <a:p>
            <a:fld id="{9CBC110B-1C27-4A5B-8007-E6BF4BB6C5F7}" type="slidenum">
              <a:rPr lang="en-GB" smtClean="0"/>
              <a:t>16</a:t>
            </a:fld>
            <a:endParaRPr lang="en-GB"/>
          </a:p>
        </p:txBody>
      </p:sp>
    </p:spTree>
    <p:extLst>
      <p:ext uri="{BB962C8B-B14F-4D97-AF65-F5344CB8AC3E}">
        <p14:creationId xmlns:p14="http://schemas.microsoft.com/office/powerpoint/2010/main" val="6679087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u="none" strike="noStrike" kern="1200" dirty="0">
                <a:solidFill>
                  <a:schemeClr val="tx1"/>
                </a:solidFill>
                <a:effectLst/>
                <a:latin typeface="+mn-lt"/>
                <a:ea typeface="+mn-ea"/>
                <a:cs typeface="+mn-cs"/>
              </a:rPr>
              <a:t>Monitoring/Wiretaps – interception law, plus privacy/DP covers stuff you acquire (TECH link)</a:t>
            </a:r>
          </a:p>
          <a:p>
            <a:r>
              <a:rPr lang="en-US" sz="900" b="0" i="0" u="none" strike="noStrike" kern="1200" dirty="0">
                <a:solidFill>
                  <a:schemeClr val="tx1"/>
                </a:solidFill>
                <a:effectLst/>
                <a:latin typeface="+mn-lt"/>
                <a:ea typeface="+mn-ea"/>
                <a:cs typeface="+mn-cs"/>
              </a:rPr>
              <a:t>Scenario: </a:t>
            </a:r>
          </a:p>
          <a:p>
            <a:r>
              <a:rPr lang="en-US" sz="900" b="0" i="0" u="none" strike="noStrike" kern="1200" dirty="0">
                <a:solidFill>
                  <a:schemeClr val="tx1"/>
                </a:solidFill>
                <a:effectLst/>
                <a:latin typeface="+mn-lt"/>
                <a:ea typeface="+mn-ea"/>
                <a:cs typeface="+mn-cs"/>
              </a:rPr>
              <a:t>There is a </a:t>
            </a:r>
            <a:r>
              <a:rPr lang="en-US" sz="900" b="0" i="0" u="none" strike="noStrike" kern="1200" dirty="0" err="1">
                <a:solidFill>
                  <a:schemeClr val="tx1"/>
                </a:solidFill>
                <a:effectLst/>
                <a:latin typeface="+mn-lt"/>
                <a:ea typeface="+mn-ea"/>
                <a:cs typeface="+mn-cs"/>
              </a:rPr>
              <a:t>Chipvendor</a:t>
            </a:r>
            <a:r>
              <a:rPr lang="en-US" sz="900" b="0" i="0" u="none" strike="noStrike" kern="1200" dirty="0">
                <a:solidFill>
                  <a:schemeClr val="tx1"/>
                </a:solidFill>
                <a:effectLst/>
                <a:latin typeface="+mn-lt"/>
                <a:ea typeface="+mn-ea"/>
                <a:cs typeface="+mn-cs"/>
              </a:rPr>
              <a:t> of </a:t>
            </a:r>
            <a:r>
              <a:rPr lang="en-US" sz="900" b="0" i="0" u="none" strike="noStrike" kern="1200" dirty="0" err="1">
                <a:solidFill>
                  <a:schemeClr val="tx1"/>
                </a:solidFill>
                <a:effectLst/>
                <a:latin typeface="+mn-lt"/>
                <a:ea typeface="+mn-ea"/>
                <a:cs typeface="+mn-cs"/>
              </a:rPr>
              <a:t>Mobilephonechips</a:t>
            </a:r>
            <a:r>
              <a:rPr lang="en-US" sz="900" b="0" i="0" u="none" strike="noStrike" kern="1200" dirty="0">
                <a:solidFill>
                  <a:schemeClr val="tx1"/>
                </a:solidFill>
                <a:effectLst/>
                <a:latin typeface="+mn-lt"/>
                <a:ea typeface="+mn-ea"/>
                <a:cs typeface="+mn-cs"/>
              </a:rPr>
              <a:t> who implemented a routine for Firmware over the Air Updater. It seems that these chips have implemented routines to send a lot of personal data unencrypted to the server of the chip vendor. You as a CSIRT like to intercept the traffic to distinct </a:t>
            </a:r>
            <a:r>
              <a:rPr lang="en-US" sz="900" b="0" i="0" u="none" strike="noStrike" kern="1200" dirty="0" err="1">
                <a:solidFill>
                  <a:schemeClr val="tx1"/>
                </a:solidFill>
                <a:effectLst/>
                <a:latin typeface="+mn-lt"/>
                <a:ea typeface="+mn-ea"/>
                <a:cs typeface="+mn-cs"/>
              </a:rPr>
              <a:t>IPAddresses</a:t>
            </a:r>
            <a:r>
              <a:rPr lang="en-US" sz="900" b="0" i="0" u="none" strike="noStrike" kern="1200" dirty="0">
                <a:solidFill>
                  <a:schemeClr val="tx1"/>
                </a:solidFill>
                <a:effectLst/>
                <a:latin typeface="+mn-lt"/>
                <a:ea typeface="+mn-ea"/>
                <a:cs typeface="+mn-cs"/>
              </a:rPr>
              <a:t> to determine the truth and to identify the users in your network with affected mobile phones.</a:t>
            </a:r>
          </a:p>
          <a:p>
            <a:endParaRPr lang="en-US" sz="900" b="0" i="0" u="none" strike="noStrike" kern="1200" dirty="0">
              <a:solidFill>
                <a:schemeClr val="tx1"/>
              </a:solidFill>
              <a:effectLst/>
              <a:latin typeface="+mn-lt"/>
              <a:ea typeface="+mn-ea"/>
              <a:cs typeface="+mn-cs"/>
            </a:endParaRPr>
          </a:p>
          <a:p>
            <a:r>
              <a:rPr lang="en-US" sz="900" b="0" i="0" u="none" strike="noStrike" kern="1200" dirty="0">
                <a:solidFill>
                  <a:schemeClr val="tx1"/>
                </a:solidFill>
                <a:effectLst/>
                <a:latin typeface="+mn-lt"/>
                <a:ea typeface="+mn-ea"/>
                <a:cs typeface="+mn-cs"/>
              </a:rPr>
              <a:t>Tutor Qs:</a:t>
            </a:r>
          </a:p>
          <a:p>
            <a:r>
              <a:rPr lang="en-US" sz="900" b="0" i="0" u="none" strike="noStrike" kern="1200" dirty="0">
                <a:solidFill>
                  <a:schemeClr val="tx1"/>
                </a:solidFill>
                <a:effectLst/>
                <a:latin typeface="+mn-lt"/>
                <a:ea typeface="+mn-ea"/>
                <a:cs typeface="+mn-cs"/>
              </a:rPr>
              <a:t>Which communications do you need to intercept?</a:t>
            </a:r>
          </a:p>
          <a:p>
            <a:r>
              <a:rPr lang="en-US" sz="900" b="0" i="0" u="none" strike="noStrike" kern="1200" dirty="0">
                <a:solidFill>
                  <a:schemeClr val="tx1"/>
                </a:solidFill>
                <a:effectLst/>
                <a:latin typeface="+mn-lt"/>
                <a:ea typeface="+mn-ea"/>
                <a:cs typeface="+mn-cs"/>
              </a:rPr>
              <a:t>What other things might those contain? (Hence law is likely to apply strongly to this activity)</a:t>
            </a:r>
          </a:p>
          <a:p>
            <a:r>
              <a:rPr lang="en-US" sz="900" b="0" i="0" u="none" strike="noStrike" kern="1200" dirty="0">
                <a:solidFill>
                  <a:schemeClr val="tx1"/>
                </a:solidFill>
                <a:effectLst/>
                <a:latin typeface="+mn-lt"/>
                <a:ea typeface="+mn-ea"/>
                <a:cs typeface="+mn-cs"/>
              </a:rPr>
              <a:t>How can you limit the impact of reading that? (e.g. by only looking at traffic to particular addresses; or by automating the inspection process)</a:t>
            </a:r>
          </a:p>
          <a:p>
            <a:r>
              <a:rPr lang="en-US" sz="900" b="0" i="0" u="none" strike="noStrike" kern="1200" dirty="0">
                <a:solidFill>
                  <a:schemeClr val="tx1"/>
                </a:solidFill>
                <a:effectLst/>
                <a:latin typeface="+mn-lt"/>
                <a:ea typeface="+mn-ea"/>
                <a:cs typeface="+mn-cs"/>
              </a:rPr>
              <a:t>Whose traffic are you likely to intercept? (law typically applies more restrictions if it's "the public")</a:t>
            </a:r>
          </a:p>
          <a:p>
            <a:endParaRPr lang="en-US" sz="900" b="0" i="0" u="none" strike="noStrike"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9CBC110B-1C27-4A5B-8007-E6BF4BB6C5F7}" type="slidenum">
              <a:rPr lang="en-GB" smtClean="0"/>
              <a:t>17</a:t>
            </a:fld>
            <a:endParaRPr lang="en-GB"/>
          </a:p>
        </p:txBody>
      </p:sp>
    </p:spTree>
    <p:extLst>
      <p:ext uri="{BB962C8B-B14F-4D97-AF65-F5344CB8AC3E}">
        <p14:creationId xmlns:p14="http://schemas.microsoft.com/office/powerpoint/2010/main" val="18260778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u="none" strike="noStrike" kern="1200" dirty="0">
                <a:solidFill>
                  <a:schemeClr val="tx1"/>
                </a:solidFill>
                <a:effectLst/>
                <a:latin typeface="+mn-lt"/>
                <a:ea typeface="+mn-ea"/>
                <a:cs typeface="+mn-cs"/>
              </a:rPr>
              <a:t>Learning points: </a:t>
            </a:r>
          </a:p>
          <a:p>
            <a:r>
              <a:rPr lang="en-US" sz="900" b="0" i="0" u="none" strike="noStrike" kern="1200" dirty="0">
                <a:solidFill>
                  <a:schemeClr val="tx1"/>
                </a:solidFill>
                <a:effectLst/>
                <a:latin typeface="+mn-lt"/>
                <a:ea typeface="+mn-ea"/>
                <a:cs typeface="+mn-cs"/>
              </a:rPr>
              <a:t>access to content ("interception"/"wiretaps") is often more strongly protected by law than access to metadata/logs. Safer to inspect content only for specific investigations, rather than routine collection/logging of this information; need to implement safeguards (e.g. only intercept to certain IPs, or from my </a:t>
            </a:r>
            <a:r>
              <a:rPr lang="en-US" sz="900" b="0" i="0" u="none" strike="noStrike" kern="1200" dirty="0" err="1">
                <a:solidFill>
                  <a:schemeClr val="tx1"/>
                </a:solidFill>
                <a:effectLst/>
                <a:latin typeface="+mn-lt"/>
                <a:ea typeface="+mn-ea"/>
                <a:cs typeface="+mn-cs"/>
              </a:rPr>
              <a:t>organisation</a:t>
            </a:r>
            <a:r>
              <a:rPr lang="en-US" sz="900" b="0" i="0" u="none" strike="noStrike" kern="1200" dirty="0">
                <a:solidFill>
                  <a:schemeClr val="tx1"/>
                </a:solidFill>
                <a:effectLst/>
                <a:latin typeface="+mn-lt"/>
                <a:ea typeface="+mn-ea"/>
                <a:cs typeface="+mn-cs"/>
              </a:rPr>
              <a:t>); note that specific legislation on </a:t>
            </a:r>
            <a:r>
              <a:rPr lang="en-US" sz="900" b="0" i="0" u="none" strike="noStrike" kern="1200" dirty="0" err="1">
                <a:solidFill>
                  <a:schemeClr val="tx1"/>
                </a:solidFill>
                <a:effectLst/>
                <a:latin typeface="+mn-lt"/>
                <a:ea typeface="+mn-ea"/>
                <a:cs typeface="+mn-cs"/>
              </a:rPr>
              <a:t>telcos</a:t>
            </a:r>
            <a:r>
              <a:rPr lang="en-US" sz="900" b="0" i="0" u="none" strike="noStrike" kern="1200" dirty="0">
                <a:solidFill>
                  <a:schemeClr val="tx1"/>
                </a:solidFill>
                <a:effectLst/>
                <a:latin typeface="+mn-lt"/>
                <a:ea typeface="+mn-ea"/>
                <a:cs typeface="+mn-cs"/>
              </a:rPr>
              <a:t> may prohibit this or require e.g. court orders. Human Rights ….</a:t>
            </a:r>
          </a:p>
          <a:p>
            <a:endParaRPr lang="en-US" sz="900" b="0" i="0" u="none" strike="noStrike" kern="1200" dirty="0">
              <a:solidFill>
                <a:schemeClr val="tx1"/>
              </a:solidFill>
              <a:effectLst/>
              <a:latin typeface="+mn-lt"/>
              <a:ea typeface="+mn-ea"/>
              <a:cs typeface="+mn-cs"/>
            </a:endParaRPr>
          </a:p>
          <a:p>
            <a:r>
              <a:rPr lang="en-US" sz="900" b="0" i="0" u="none" strike="noStrike" kern="1200" dirty="0">
                <a:solidFill>
                  <a:schemeClr val="tx1"/>
                </a:solidFill>
                <a:effectLst/>
                <a:latin typeface="+mn-lt"/>
                <a:ea typeface="+mn-ea"/>
                <a:cs typeface="+mn-cs"/>
              </a:rPr>
              <a:t>Variability: </a:t>
            </a:r>
          </a:p>
          <a:p>
            <a:r>
              <a:rPr lang="en-US" sz="900" b="0" i="0" u="none" strike="noStrike" kern="1200" dirty="0">
                <a:solidFill>
                  <a:schemeClr val="tx1"/>
                </a:solidFill>
                <a:effectLst/>
                <a:latin typeface="+mn-lt"/>
                <a:ea typeface="+mn-ea"/>
                <a:cs typeface="+mn-cs"/>
              </a:rPr>
              <a:t>High, both between countries and between types of network (private/corporate vs public/telco)</a:t>
            </a:r>
          </a:p>
          <a:p>
            <a:endParaRPr lang="en-US" dirty="0"/>
          </a:p>
        </p:txBody>
      </p:sp>
      <p:sp>
        <p:nvSpPr>
          <p:cNvPr id="4" name="Slide Number Placeholder 3"/>
          <p:cNvSpPr>
            <a:spLocks noGrp="1"/>
          </p:cNvSpPr>
          <p:nvPr>
            <p:ph type="sldNum" sz="quarter" idx="5"/>
          </p:nvPr>
        </p:nvSpPr>
        <p:spPr/>
        <p:txBody>
          <a:bodyPr/>
          <a:lstStyle/>
          <a:p>
            <a:fld id="{9CBC110B-1C27-4A5B-8007-E6BF4BB6C5F7}" type="slidenum">
              <a:rPr lang="en-GB" smtClean="0"/>
              <a:t>18</a:t>
            </a:fld>
            <a:endParaRPr lang="en-GB"/>
          </a:p>
        </p:txBody>
      </p:sp>
    </p:spTree>
    <p:extLst>
      <p:ext uri="{BB962C8B-B14F-4D97-AF65-F5344CB8AC3E}">
        <p14:creationId xmlns:p14="http://schemas.microsoft.com/office/powerpoint/2010/main" val="17480667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u="none" strike="noStrike" kern="1200" dirty="0">
                <a:solidFill>
                  <a:schemeClr val="tx1"/>
                </a:solidFill>
                <a:effectLst/>
                <a:latin typeface="+mn-lt"/>
                <a:ea typeface="+mn-ea"/>
                <a:cs typeface="+mn-cs"/>
              </a:rPr>
              <a:t>Scanning/technical </a:t>
            </a:r>
            <a:r>
              <a:rPr lang="en-US" sz="900" b="0" i="0" u="none" strike="noStrike" kern="1200" dirty="0" err="1">
                <a:solidFill>
                  <a:schemeClr val="tx1"/>
                </a:solidFill>
                <a:effectLst/>
                <a:latin typeface="+mn-lt"/>
                <a:ea typeface="+mn-ea"/>
                <a:cs typeface="+mn-cs"/>
              </a:rPr>
              <a:t>pentesting</a:t>
            </a:r>
            <a:r>
              <a:rPr lang="en-US" sz="900" b="0" i="0" u="none" strike="noStrike" kern="1200" dirty="0">
                <a:solidFill>
                  <a:schemeClr val="tx1"/>
                </a:solidFill>
                <a:effectLst/>
                <a:latin typeface="+mn-lt"/>
                <a:ea typeface="+mn-ea"/>
                <a:cs typeface="+mn-cs"/>
              </a:rPr>
              <a:t> – computer misuse, what defenses (</a:t>
            </a:r>
            <a:r>
              <a:rPr lang="en-US" sz="900" b="0" i="0" u="none" strike="noStrike" kern="1200" dirty="0" err="1">
                <a:solidFill>
                  <a:schemeClr val="tx1"/>
                </a:solidFill>
                <a:effectLst/>
                <a:latin typeface="+mn-lt"/>
                <a:ea typeface="+mn-ea"/>
                <a:cs typeface="+mn-cs"/>
              </a:rPr>
              <a:t>authorisation</a:t>
            </a:r>
            <a:r>
              <a:rPr lang="en-US" sz="900" b="0" i="0" u="none" strike="noStrike" kern="1200" dirty="0">
                <a:solidFill>
                  <a:schemeClr val="tx1"/>
                </a:solidFill>
                <a:effectLst/>
                <a:latin typeface="+mn-lt"/>
                <a:ea typeface="+mn-ea"/>
                <a:cs typeface="+mn-cs"/>
              </a:rPr>
              <a:t> (UK), minimum difficulty (CH), good intentions (AT), no harm); </a:t>
            </a:r>
            <a:r>
              <a:rPr lang="en-US" sz="900" b="0" i="0" u="none" strike="noStrike" kern="1200" dirty="0" err="1">
                <a:solidFill>
                  <a:schemeClr val="tx1"/>
                </a:solidFill>
                <a:effectLst/>
                <a:latin typeface="+mn-lt"/>
                <a:ea typeface="+mn-ea"/>
                <a:cs typeface="+mn-cs"/>
              </a:rPr>
              <a:t>DoS</a:t>
            </a:r>
            <a:r>
              <a:rPr lang="en-US" sz="900" b="0" i="0" u="none" strike="noStrike" kern="1200" dirty="0">
                <a:solidFill>
                  <a:schemeClr val="tx1"/>
                </a:solidFill>
                <a:effectLst/>
                <a:latin typeface="+mn-lt"/>
                <a:ea typeface="+mn-ea"/>
                <a:cs typeface="+mn-cs"/>
              </a:rPr>
              <a:t>/DDoS: make sure you know the likely consequences of what you are going to do (TECH link)</a:t>
            </a:r>
          </a:p>
          <a:p>
            <a:endParaRPr lang="en-US" sz="900" b="0" i="0" u="none" strike="noStrike" kern="1200" dirty="0">
              <a:solidFill>
                <a:schemeClr val="tx1"/>
              </a:solidFill>
              <a:effectLst/>
              <a:latin typeface="+mn-lt"/>
              <a:ea typeface="+mn-ea"/>
              <a:cs typeface="+mn-cs"/>
            </a:endParaRPr>
          </a:p>
          <a:p>
            <a:r>
              <a:rPr lang="en-US" sz="900" b="0" i="0" u="none" strike="noStrike" kern="1200" dirty="0">
                <a:solidFill>
                  <a:schemeClr val="tx1"/>
                </a:solidFill>
                <a:effectLst/>
                <a:latin typeface="+mn-lt"/>
                <a:ea typeface="+mn-ea"/>
                <a:cs typeface="+mn-cs"/>
              </a:rPr>
              <a:t>Tutor Qs:</a:t>
            </a:r>
          </a:p>
          <a:p>
            <a:r>
              <a:rPr lang="en-US" sz="900" b="0" i="0" u="none" strike="noStrike" kern="1200" dirty="0">
                <a:solidFill>
                  <a:schemeClr val="tx1"/>
                </a:solidFill>
                <a:effectLst/>
                <a:latin typeface="+mn-lt"/>
                <a:ea typeface="+mn-ea"/>
                <a:cs typeface="+mn-cs"/>
              </a:rPr>
              <a:t>What kind of scanning do you need to do? (port e.g. SYN scan, application-layer e.g. banner grabs, authentication e.g. trying default passwords, exploits)</a:t>
            </a:r>
          </a:p>
          <a:p>
            <a:r>
              <a:rPr lang="en-US" sz="900" b="0" i="0" u="none" strike="noStrike" kern="1200" dirty="0">
                <a:solidFill>
                  <a:schemeClr val="tx1"/>
                </a:solidFill>
                <a:effectLst/>
                <a:latin typeface="+mn-lt"/>
                <a:ea typeface="+mn-ea"/>
                <a:cs typeface="+mn-cs"/>
              </a:rPr>
              <a:t>Whose devices will you be scanning? (probably easier in law to scan an </a:t>
            </a:r>
            <a:r>
              <a:rPr lang="en-US" sz="900" b="0" i="0" u="none" strike="noStrike" kern="1200" dirty="0" err="1">
                <a:solidFill>
                  <a:schemeClr val="tx1"/>
                </a:solidFill>
                <a:effectLst/>
                <a:latin typeface="+mn-lt"/>
                <a:ea typeface="+mn-ea"/>
                <a:cs typeface="+mn-cs"/>
              </a:rPr>
              <a:t>organisation</a:t>
            </a:r>
            <a:r>
              <a:rPr lang="en-US" sz="900" b="0" i="0" u="none" strike="noStrike" kern="1200" dirty="0">
                <a:solidFill>
                  <a:schemeClr val="tx1"/>
                </a:solidFill>
                <a:effectLst/>
                <a:latin typeface="+mn-lt"/>
                <a:ea typeface="+mn-ea"/>
                <a:cs typeface="+mn-cs"/>
              </a:rPr>
              <a:t>-owned device than a user-owned BYOD or an external IP address)</a:t>
            </a:r>
          </a:p>
          <a:p>
            <a:r>
              <a:rPr lang="en-US" sz="900" b="0" i="0" u="none" strike="noStrike" kern="1200" dirty="0">
                <a:solidFill>
                  <a:schemeClr val="tx1"/>
                </a:solidFill>
                <a:effectLst/>
                <a:latin typeface="+mn-lt"/>
                <a:ea typeface="+mn-ea"/>
                <a:cs typeface="+mn-cs"/>
              </a:rPr>
              <a:t>What are the potential consequences of the scanning? Might you cause a Denial of Service attack?</a:t>
            </a:r>
          </a:p>
          <a:p>
            <a:endParaRPr lang="en-US" sz="900" b="0" i="0" u="none" strike="noStrike" kern="1200" dirty="0">
              <a:solidFill>
                <a:schemeClr val="tx1"/>
              </a:solidFill>
              <a:effectLst/>
              <a:latin typeface="+mn-lt"/>
              <a:ea typeface="+mn-ea"/>
              <a:cs typeface="+mn-cs"/>
            </a:endParaRPr>
          </a:p>
          <a:p>
            <a:r>
              <a:rPr lang="en-US" sz="900" b="0" i="0" u="none" strike="noStrike" kern="1200" dirty="0">
                <a:solidFill>
                  <a:schemeClr val="tx1"/>
                </a:solidFill>
                <a:effectLst/>
                <a:latin typeface="+mn-lt"/>
                <a:ea typeface="+mn-ea"/>
                <a:cs typeface="+mn-cs"/>
              </a:rPr>
              <a:t>https://</a:t>
            </a:r>
            <a:r>
              <a:rPr lang="en-US" sz="900" b="0" i="0" u="none" strike="noStrike" kern="1200" dirty="0" err="1">
                <a:solidFill>
                  <a:schemeClr val="tx1"/>
                </a:solidFill>
                <a:effectLst/>
                <a:latin typeface="+mn-lt"/>
                <a:ea typeface="+mn-ea"/>
                <a:cs typeface="+mn-cs"/>
              </a:rPr>
              <a:t>www.rechtsanwalt-louis.de</a:t>
            </a:r>
            <a:r>
              <a:rPr lang="en-US" sz="900" b="0" i="0" u="none" strike="noStrike" kern="1200" dirty="0">
                <a:solidFill>
                  <a:schemeClr val="tx1"/>
                </a:solidFill>
                <a:effectLst/>
                <a:latin typeface="+mn-lt"/>
                <a:ea typeface="+mn-ea"/>
                <a:cs typeface="+mn-cs"/>
              </a:rPr>
              <a:t>/comparison-of-computer-misuse-acts-around-the-world/</a:t>
            </a:r>
          </a:p>
          <a:p>
            <a:endParaRPr lang="en-US" sz="900" b="0" i="0" u="none" strike="noStrike"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9CBC110B-1C27-4A5B-8007-E6BF4BB6C5F7}" type="slidenum">
              <a:rPr lang="en-GB" smtClean="0"/>
              <a:t>19</a:t>
            </a:fld>
            <a:endParaRPr lang="en-GB"/>
          </a:p>
        </p:txBody>
      </p:sp>
    </p:spTree>
    <p:extLst>
      <p:ext uri="{BB962C8B-B14F-4D97-AF65-F5344CB8AC3E}">
        <p14:creationId xmlns:p14="http://schemas.microsoft.com/office/powerpoint/2010/main" val="5689125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u="none" strike="noStrike" kern="1200" dirty="0">
                <a:solidFill>
                  <a:schemeClr val="tx1"/>
                </a:solidFill>
                <a:effectLst/>
                <a:latin typeface="+mn-lt"/>
                <a:ea typeface="+mn-ea"/>
                <a:cs typeface="+mn-cs"/>
              </a:rPr>
              <a:t>Learning points: </a:t>
            </a:r>
          </a:p>
          <a:p>
            <a:r>
              <a:rPr lang="en-US" sz="900" b="0" i="0" u="none" strike="noStrike" kern="1200" dirty="0">
                <a:solidFill>
                  <a:schemeClr val="tx1"/>
                </a:solidFill>
                <a:effectLst/>
                <a:latin typeface="+mn-lt"/>
                <a:ea typeface="+mn-ea"/>
                <a:cs typeface="+mn-cs"/>
              </a:rPr>
              <a:t>Most countries have "</a:t>
            </a:r>
            <a:r>
              <a:rPr lang="en-US" sz="900" b="0" i="0" u="none" strike="noStrike" kern="1200" dirty="0" err="1">
                <a:solidFill>
                  <a:schemeClr val="tx1"/>
                </a:solidFill>
                <a:effectLst/>
                <a:latin typeface="+mn-lt"/>
                <a:ea typeface="+mn-ea"/>
                <a:cs typeface="+mn-cs"/>
              </a:rPr>
              <a:t>unauthorised</a:t>
            </a:r>
            <a:r>
              <a:rPr lang="en-US" sz="900" b="0" i="0" u="none" strike="noStrike" kern="1200" dirty="0">
                <a:solidFill>
                  <a:schemeClr val="tx1"/>
                </a:solidFill>
                <a:effectLst/>
                <a:latin typeface="+mn-lt"/>
                <a:ea typeface="+mn-ea"/>
                <a:cs typeface="+mn-cs"/>
              </a:rPr>
              <a:t> access" laws (often criminal). Tests for legality vary greatly: may include whether you are </a:t>
            </a:r>
            <a:r>
              <a:rPr lang="en-US" sz="900" b="0" i="0" u="none" strike="noStrike" kern="1200" dirty="0" err="1">
                <a:solidFill>
                  <a:schemeClr val="tx1"/>
                </a:solidFill>
                <a:effectLst/>
                <a:latin typeface="+mn-lt"/>
                <a:ea typeface="+mn-ea"/>
                <a:cs typeface="+mn-cs"/>
              </a:rPr>
              <a:t>authorised</a:t>
            </a:r>
            <a:r>
              <a:rPr lang="en-US" sz="900" b="0" i="0" u="none" strike="noStrike" kern="1200" dirty="0">
                <a:solidFill>
                  <a:schemeClr val="tx1"/>
                </a:solidFill>
                <a:effectLst/>
                <a:latin typeface="+mn-lt"/>
                <a:ea typeface="+mn-ea"/>
                <a:cs typeface="+mn-cs"/>
              </a:rPr>
              <a:t> (UK), whether the device is "protected" (e.g. CH), what your purpose is (e.g. AT), whether you cause harm (or, in some cases, know that you </a:t>
            </a:r>
            <a:r>
              <a:rPr lang="en-US" sz="900" b="1" i="0" u="none" strike="noStrike" kern="1200" dirty="0">
                <a:solidFill>
                  <a:schemeClr val="tx1"/>
                </a:solidFill>
                <a:effectLst/>
                <a:latin typeface="+mn-lt"/>
                <a:ea typeface="+mn-ea"/>
                <a:cs typeface="+mn-cs"/>
              </a:rPr>
              <a:t>might</a:t>
            </a:r>
            <a:r>
              <a:rPr lang="en-US" sz="900" b="0" i="0" u="none" strike="noStrike" kern="1200" dirty="0">
                <a:solidFill>
                  <a:schemeClr val="tx1"/>
                </a:solidFill>
                <a:effectLst/>
                <a:latin typeface="+mn-lt"/>
                <a:ea typeface="+mn-ea"/>
                <a:cs typeface="+mn-cs"/>
              </a:rPr>
              <a:t> cause harm).</a:t>
            </a:r>
          </a:p>
          <a:p>
            <a:endParaRPr lang="en-US" sz="900" b="0" i="0" u="none" strike="noStrike" kern="1200" dirty="0">
              <a:solidFill>
                <a:schemeClr val="tx1"/>
              </a:solidFill>
              <a:effectLst/>
              <a:latin typeface="+mn-lt"/>
              <a:ea typeface="+mn-ea"/>
              <a:cs typeface="+mn-cs"/>
            </a:endParaRPr>
          </a:p>
          <a:p>
            <a:r>
              <a:rPr lang="en-US" sz="900" b="0" i="0" u="none" strike="noStrike" kern="1200" dirty="0">
                <a:solidFill>
                  <a:schemeClr val="tx1"/>
                </a:solidFill>
                <a:effectLst/>
                <a:latin typeface="+mn-lt"/>
                <a:ea typeface="+mn-ea"/>
                <a:cs typeface="+mn-cs"/>
              </a:rPr>
              <a:t>Variability: </a:t>
            </a:r>
          </a:p>
          <a:p>
            <a:r>
              <a:rPr lang="en-US" sz="900" b="0" i="0" u="none" strike="noStrike" kern="1200" dirty="0">
                <a:solidFill>
                  <a:schemeClr val="tx1"/>
                </a:solidFill>
                <a:effectLst/>
                <a:latin typeface="+mn-lt"/>
                <a:ea typeface="+mn-ea"/>
                <a:cs typeface="+mn-cs"/>
              </a:rPr>
              <a:t>high, law often unclear even within countries (e.g. UK case on entering a URL including backquotes (command execution) and .. (directory traversal)).</a:t>
            </a:r>
          </a:p>
          <a:p>
            <a:r>
              <a:rPr lang="en-US" sz="900" b="0" i="0" u="none" strike="noStrike" kern="1200" dirty="0">
                <a:solidFill>
                  <a:schemeClr val="tx1"/>
                </a:solidFill>
                <a:effectLst/>
                <a:latin typeface="+mn-lt"/>
                <a:ea typeface="+mn-ea"/>
                <a:cs typeface="+mn-cs"/>
              </a:rPr>
              <a:t>Could also look at questions around testing common passwords...</a:t>
            </a:r>
          </a:p>
          <a:p>
            <a:r>
              <a:rPr lang="en-US" sz="900" b="0" i="0" u="none" strike="noStrike" kern="1200" dirty="0">
                <a:solidFill>
                  <a:schemeClr val="tx1"/>
                </a:solidFill>
                <a:effectLst/>
                <a:latin typeface="+mn-lt"/>
                <a:ea typeface="+mn-ea"/>
                <a:cs typeface="+mn-cs"/>
                <a:hlinkClick r:id="rId3"/>
              </a:rPr>
              <a:t>https://www.terena.org/activities/tf-csirt/meeting43/Scanning%20for%20Vulnerabilities.pdf</a:t>
            </a:r>
            <a:endParaRPr lang="en-US" sz="900" b="0" i="0" u="none" strike="noStrike" kern="1200" dirty="0">
              <a:solidFill>
                <a:schemeClr val="tx1"/>
              </a:solidFill>
              <a:effectLst/>
              <a:latin typeface="+mn-lt"/>
              <a:ea typeface="+mn-ea"/>
              <a:cs typeface="+mn-cs"/>
            </a:endParaRPr>
          </a:p>
          <a:p>
            <a:r>
              <a:rPr lang="en-US" sz="900" b="0" i="0" u="none" strike="noStrike" kern="1200" dirty="0">
                <a:solidFill>
                  <a:schemeClr val="tx1"/>
                </a:solidFill>
                <a:effectLst/>
                <a:latin typeface="+mn-lt"/>
                <a:ea typeface="+mn-ea"/>
                <a:cs typeface="+mn-cs"/>
                <a:hlinkClick r:id="rId4"/>
              </a:rPr>
              <a:t>https://script-ed.org/article/can-csirts-lawfully-scan-for-vulnerabilities/</a:t>
            </a:r>
            <a:endParaRPr lang="en-US" sz="900" b="0" i="0" u="none" strike="noStrike"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9CBC110B-1C27-4A5B-8007-E6BF4BB6C5F7}" type="slidenum">
              <a:rPr lang="en-GB" smtClean="0"/>
              <a:t>20</a:t>
            </a:fld>
            <a:endParaRPr lang="en-GB"/>
          </a:p>
        </p:txBody>
      </p:sp>
    </p:spTree>
    <p:extLst>
      <p:ext uri="{BB962C8B-B14F-4D97-AF65-F5344CB8AC3E}">
        <p14:creationId xmlns:p14="http://schemas.microsoft.com/office/powerpoint/2010/main" val="8581595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is a sign from a country with a metric system (kph) and one is from a country with an imperial system (mph).  Knowing how to interpret the legal requirements can be challenging. </a:t>
            </a:r>
          </a:p>
        </p:txBody>
      </p:sp>
      <p:sp>
        <p:nvSpPr>
          <p:cNvPr id="4" name="Slide Number Placeholder 3"/>
          <p:cNvSpPr>
            <a:spLocks noGrp="1"/>
          </p:cNvSpPr>
          <p:nvPr>
            <p:ph type="sldNum" sz="quarter" idx="5"/>
          </p:nvPr>
        </p:nvSpPr>
        <p:spPr/>
        <p:txBody>
          <a:bodyPr/>
          <a:lstStyle/>
          <a:p>
            <a:fld id="{9CBC110B-1C27-4A5B-8007-E6BF4BB6C5F7}" type="slidenum">
              <a:rPr lang="en-GB" smtClean="0"/>
              <a:t>2</a:t>
            </a:fld>
            <a:endParaRPr lang="en-GB"/>
          </a:p>
        </p:txBody>
      </p:sp>
    </p:spTree>
    <p:extLst>
      <p:ext uri="{BB962C8B-B14F-4D97-AF65-F5344CB8AC3E}">
        <p14:creationId xmlns:p14="http://schemas.microsoft.com/office/powerpoint/2010/main" val="16485723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u="none" strike="noStrike" kern="1200" dirty="0">
                <a:solidFill>
                  <a:schemeClr val="tx1"/>
                </a:solidFill>
                <a:effectLst/>
                <a:latin typeface="+mn-lt"/>
                <a:ea typeface="+mn-ea"/>
                <a:cs typeface="+mn-cs"/>
              </a:rPr>
              <a:t>Notice &amp; Takedown – very different for different types of content (e.g. copyright, terrorism, indecent images, hate speech, “fake news”, </a:t>
            </a:r>
            <a:r>
              <a:rPr lang="en-US" sz="900" b="0" i="0" u="none" strike="noStrike" kern="1200" dirty="0" err="1">
                <a:solidFill>
                  <a:schemeClr val="tx1"/>
                </a:solidFill>
                <a:effectLst/>
                <a:latin typeface="+mn-lt"/>
                <a:ea typeface="+mn-ea"/>
                <a:cs typeface="+mn-cs"/>
              </a:rPr>
              <a:t>cryptominers</a:t>
            </a:r>
            <a:r>
              <a:rPr lang="en-US" sz="900" b="0" i="0" u="none" strike="noStrike" kern="1200" dirty="0">
                <a:solidFill>
                  <a:schemeClr val="tx1"/>
                </a:solidFill>
                <a:effectLst/>
                <a:latin typeface="+mn-lt"/>
                <a:ea typeface="+mn-ea"/>
                <a:cs typeface="+mn-cs"/>
              </a:rPr>
              <a:t>, malware); a few legal orders, some liability acquisition (unless you already have it as an act of an employee), soft law stuff – platform law. Any liability to content owner? Any material that I/we must report?</a:t>
            </a:r>
          </a:p>
          <a:p>
            <a:endParaRPr lang="en-US" sz="900" b="0" i="0" u="none" strike="noStrike" kern="1200" dirty="0">
              <a:solidFill>
                <a:schemeClr val="tx1"/>
              </a:solidFill>
              <a:effectLst/>
              <a:latin typeface="+mn-lt"/>
              <a:ea typeface="+mn-ea"/>
              <a:cs typeface="+mn-cs"/>
            </a:endParaRPr>
          </a:p>
          <a:p>
            <a:r>
              <a:rPr lang="en-US" sz="900" b="0" i="0" u="none" strike="noStrike" kern="1200" dirty="0">
                <a:solidFill>
                  <a:schemeClr val="tx1"/>
                </a:solidFill>
                <a:effectLst/>
                <a:latin typeface="+mn-lt"/>
                <a:ea typeface="+mn-ea"/>
                <a:cs typeface="+mn-cs"/>
              </a:rPr>
              <a:t>Scenario: </a:t>
            </a:r>
          </a:p>
          <a:p>
            <a:r>
              <a:rPr lang="en-US" sz="900" b="0" i="0" u="none" strike="noStrike" kern="1200" dirty="0">
                <a:solidFill>
                  <a:schemeClr val="tx1"/>
                </a:solidFill>
                <a:effectLst/>
                <a:latin typeface="+mn-lt"/>
                <a:ea typeface="+mn-ea"/>
                <a:cs typeface="+mn-cs"/>
              </a:rPr>
              <a:t>Your CSIRT has received a complaint that its website is hosting illegal material and insisting that you remove it and prevent it being republished. What do you do?</a:t>
            </a:r>
          </a:p>
          <a:p>
            <a:endParaRPr lang="en-US" sz="900" b="0" i="0" u="none" strike="noStrike" kern="1200" dirty="0">
              <a:solidFill>
                <a:schemeClr val="tx1"/>
              </a:solidFill>
              <a:effectLst/>
              <a:latin typeface="+mn-lt"/>
              <a:ea typeface="+mn-ea"/>
              <a:cs typeface="+mn-cs"/>
            </a:endParaRPr>
          </a:p>
          <a:p>
            <a:r>
              <a:rPr lang="en-US" sz="900" b="0" i="0" u="none" strike="noStrike" kern="1200" dirty="0">
                <a:solidFill>
                  <a:schemeClr val="tx1"/>
                </a:solidFill>
                <a:effectLst/>
                <a:latin typeface="+mn-lt"/>
                <a:ea typeface="+mn-ea"/>
                <a:cs typeface="+mn-cs"/>
              </a:rPr>
              <a:t>Tutor Qs:</a:t>
            </a:r>
          </a:p>
          <a:p>
            <a:r>
              <a:rPr lang="en-US" sz="900" b="0" i="0" u="none" strike="noStrike" kern="1200" dirty="0">
                <a:solidFill>
                  <a:schemeClr val="tx1"/>
                </a:solidFill>
                <a:effectLst/>
                <a:latin typeface="+mn-lt"/>
                <a:ea typeface="+mn-ea"/>
                <a:cs typeface="+mn-cs"/>
              </a:rPr>
              <a:t>What kinds of materials might be the subject of such a complaint?</a:t>
            </a:r>
          </a:p>
          <a:p>
            <a:r>
              <a:rPr lang="en-US" sz="900" b="0" i="0" u="none" strike="noStrike" kern="1200" dirty="0">
                <a:solidFill>
                  <a:schemeClr val="tx1"/>
                </a:solidFill>
                <a:effectLst/>
                <a:latin typeface="+mn-lt"/>
                <a:ea typeface="+mn-ea"/>
                <a:cs typeface="+mn-cs"/>
              </a:rPr>
              <a:t>What (if any) responsibilities might you have to the person who put it there? (e.g. contract or legal obligations to support free speech)?</a:t>
            </a:r>
          </a:p>
          <a:p>
            <a:r>
              <a:rPr lang="en-US" sz="900" b="0" i="0" u="none" strike="noStrike" kern="1200" dirty="0">
                <a:solidFill>
                  <a:schemeClr val="tx1"/>
                </a:solidFill>
                <a:effectLst/>
                <a:latin typeface="+mn-lt"/>
                <a:ea typeface="+mn-ea"/>
                <a:cs typeface="+mn-cs"/>
              </a:rPr>
              <a:t>What kind of evidence might you need?</a:t>
            </a:r>
          </a:p>
          <a:p>
            <a:r>
              <a:rPr lang="en-US" sz="900" b="0" i="0" u="none" strike="noStrike" kern="1200" dirty="0">
                <a:solidFill>
                  <a:schemeClr val="tx1"/>
                </a:solidFill>
                <a:effectLst/>
                <a:latin typeface="+mn-lt"/>
                <a:ea typeface="+mn-ea"/>
                <a:cs typeface="+mn-cs"/>
              </a:rPr>
              <a:t>Is the illegality dependent on context? (e.g. "fake news" may have serious intent or be </a:t>
            </a:r>
            <a:r>
              <a:rPr lang="en-US" sz="900" b="0" i="0" u="none" strike="noStrike" kern="1200" dirty="0" err="1">
                <a:solidFill>
                  <a:schemeClr val="tx1"/>
                </a:solidFill>
                <a:effectLst/>
                <a:latin typeface="+mn-lt"/>
                <a:ea typeface="+mn-ea"/>
                <a:cs typeface="+mn-cs"/>
              </a:rPr>
              <a:t>indended</a:t>
            </a:r>
            <a:r>
              <a:rPr lang="en-US" sz="900" b="0" i="0" u="none" strike="noStrike" kern="1200" dirty="0">
                <a:solidFill>
                  <a:schemeClr val="tx1"/>
                </a:solidFill>
                <a:effectLst/>
                <a:latin typeface="+mn-lt"/>
                <a:ea typeface="+mn-ea"/>
                <a:cs typeface="+mn-cs"/>
              </a:rPr>
              <a:t> as a joke) or just on the information itself (e.g. malware or indecent images of children)</a:t>
            </a:r>
          </a:p>
          <a:p>
            <a:r>
              <a:rPr lang="en-US" sz="900" b="0" i="0" u="none" strike="noStrike" kern="1200" dirty="0">
                <a:solidFill>
                  <a:schemeClr val="tx1"/>
                </a:solidFill>
                <a:effectLst/>
                <a:latin typeface="+mn-lt"/>
                <a:ea typeface="+mn-ea"/>
                <a:cs typeface="+mn-cs"/>
              </a:rPr>
              <a:t>What kind of law/policy declares this to be illegal? (e.g. public law (indecent images of children etc.), private law (defamation etc.), industry agreement (e.g. hate speech)</a:t>
            </a:r>
          </a:p>
          <a:p>
            <a:br>
              <a:rPr lang="en-US" dirty="0"/>
            </a:br>
            <a:endParaRPr lang="en-US" dirty="0"/>
          </a:p>
        </p:txBody>
      </p:sp>
      <p:sp>
        <p:nvSpPr>
          <p:cNvPr id="4" name="Slide Number Placeholder 3"/>
          <p:cNvSpPr>
            <a:spLocks noGrp="1"/>
          </p:cNvSpPr>
          <p:nvPr>
            <p:ph type="sldNum" sz="quarter" idx="5"/>
          </p:nvPr>
        </p:nvSpPr>
        <p:spPr/>
        <p:txBody>
          <a:bodyPr/>
          <a:lstStyle/>
          <a:p>
            <a:fld id="{9CBC110B-1C27-4A5B-8007-E6BF4BB6C5F7}" type="slidenum">
              <a:rPr lang="en-GB" smtClean="0"/>
              <a:t>21</a:t>
            </a:fld>
            <a:endParaRPr lang="en-GB"/>
          </a:p>
        </p:txBody>
      </p:sp>
    </p:spTree>
    <p:extLst>
      <p:ext uri="{BB962C8B-B14F-4D97-AF65-F5344CB8AC3E}">
        <p14:creationId xmlns:p14="http://schemas.microsoft.com/office/powerpoint/2010/main" val="242337994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u="none" strike="noStrike" kern="1200" dirty="0">
                <a:solidFill>
                  <a:schemeClr val="tx1"/>
                </a:solidFill>
                <a:effectLst/>
                <a:latin typeface="+mn-lt"/>
                <a:ea typeface="+mn-ea"/>
                <a:cs typeface="+mn-cs"/>
              </a:rPr>
              <a:t>Learning points: </a:t>
            </a:r>
          </a:p>
          <a:p>
            <a:r>
              <a:rPr lang="en-US" sz="900" b="0" i="0" u="none" strike="noStrike" kern="1200" dirty="0">
                <a:solidFill>
                  <a:schemeClr val="tx1"/>
                </a:solidFill>
                <a:effectLst/>
                <a:latin typeface="+mn-lt"/>
                <a:ea typeface="+mn-ea"/>
                <a:cs typeface="+mn-cs"/>
              </a:rPr>
              <a:t>different types of material are covered by different laws (e.g. copyright, software licensing, terrorism, indecent images, hate speech, “fake news”, </a:t>
            </a:r>
            <a:r>
              <a:rPr lang="en-US" sz="900" b="0" i="0" u="none" strike="noStrike" kern="1200" dirty="0" err="1">
                <a:solidFill>
                  <a:schemeClr val="tx1"/>
                </a:solidFill>
                <a:effectLst/>
                <a:latin typeface="+mn-lt"/>
                <a:ea typeface="+mn-ea"/>
                <a:cs typeface="+mn-cs"/>
              </a:rPr>
              <a:t>cryptominers</a:t>
            </a:r>
            <a:r>
              <a:rPr lang="en-US" sz="900" b="0" i="0" u="none" strike="noStrike" kern="1200" dirty="0">
                <a:solidFill>
                  <a:schemeClr val="tx1"/>
                </a:solidFill>
                <a:effectLst/>
                <a:latin typeface="+mn-lt"/>
                <a:ea typeface="+mn-ea"/>
                <a:cs typeface="+mn-cs"/>
              </a:rPr>
              <a:t>, malware...). A few of these require you to remove down material immediately (e.g. EU proposal on terrorism), some require you to follow a specific process (e.g. DMCA notice &amp; counter-notice), some say that if you do not remove the material you are taken to approve its content and accept any liability if it is found to be unlawful, some are "industry agreements" with no legal backing. Requirements to prevent re-publication are rare but not unknown, despite technical </a:t>
            </a:r>
            <a:r>
              <a:rPr lang="en-US" sz="900" b="0" i="0" u="none" strike="noStrike" kern="1200" dirty="0" err="1">
                <a:solidFill>
                  <a:schemeClr val="tx1"/>
                </a:solidFill>
                <a:effectLst/>
                <a:latin typeface="+mn-lt"/>
                <a:ea typeface="+mn-ea"/>
                <a:cs typeface="+mn-cs"/>
              </a:rPr>
              <a:t>difficulties.If</a:t>
            </a:r>
            <a:r>
              <a:rPr lang="en-US" sz="900" b="0" i="0" u="none" strike="noStrike" kern="1200" dirty="0">
                <a:solidFill>
                  <a:schemeClr val="tx1"/>
                </a:solidFill>
                <a:effectLst/>
                <a:latin typeface="+mn-lt"/>
                <a:ea typeface="+mn-ea"/>
                <a:cs typeface="+mn-cs"/>
              </a:rPr>
              <a:t> you do remove material, are you liable to the person who put it there? Also: there may be types of material that you are required to report (typically to law enforcement) if you discover them yourself.</a:t>
            </a:r>
          </a:p>
          <a:p>
            <a:r>
              <a:rPr lang="en-US" sz="900" b="0" i="0" u="none" strike="noStrike" kern="1200" dirty="0">
                <a:solidFill>
                  <a:schemeClr val="tx1"/>
                </a:solidFill>
                <a:effectLst/>
                <a:latin typeface="+mn-lt"/>
                <a:ea typeface="+mn-ea"/>
                <a:cs typeface="+mn-cs"/>
              </a:rPr>
              <a:t>Also it might be that you like to take down some material on sites somewhere. This might be difficult. </a:t>
            </a:r>
          </a:p>
          <a:p>
            <a:endParaRPr lang="en-US" sz="900" b="0" i="0" u="none" strike="noStrike" kern="1200" dirty="0">
              <a:solidFill>
                <a:schemeClr val="tx1"/>
              </a:solidFill>
              <a:effectLst/>
              <a:latin typeface="+mn-lt"/>
              <a:ea typeface="+mn-ea"/>
              <a:cs typeface="+mn-cs"/>
            </a:endParaRPr>
          </a:p>
          <a:p>
            <a:r>
              <a:rPr lang="en-US" sz="900" b="0" i="0" u="none" strike="noStrike" kern="1200" dirty="0">
                <a:solidFill>
                  <a:schemeClr val="tx1"/>
                </a:solidFill>
                <a:effectLst/>
                <a:latin typeface="+mn-lt"/>
                <a:ea typeface="+mn-ea"/>
                <a:cs typeface="+mn-cs"/>
              </a:rPr>
              <a:t>Variability: </a:t>
            </a:r>
          </a:p>
          <a:p>
            <a:r>
              <a:rPr lang="en-US" sz="900" b="0" i="0" u="none" strike="noStrike" kern="1200" dirty="0">
                <a:solidFill>
                  <a:schemeClr val="tx1"/>
                </a:solidFill>
                <a:effectLst/>
                <a:latin typeface="+mn-lt"/>
                <a:ea typeface="+mn-ea"/>
                <a:cs typeface="+mn-cs"/>
              </a:rPr>
              <a:t>very high, by country, type of material. Also an area where the law is changing rapidly.</a:t>
            </a:r>
          </a:p>
          <a:p>
            <a:endParaRPr lang="en-US" dirty="0"/>
          </a:p>
        </p:txBody>
      </p:sp>
      <p:sp>
        <p:nvSpPr>
          <p:cNvPr id="4" name="Slide Number Placeholder 3"/>
          <p:cNvSpPr>
            <a:spLocks noGrp="1"/>
          </p:cNvSpPr>
          <p:nvPr>
            <p:ph type="sldNum" sz="quarter" idx="5"/>
          </p:nvPr>
        </p:nvSpPr>
        <p:spPr/>
        <p:txBody>
          <a:bodyPr/>
          <a:lstStyle/>
          <a:p>
            <a:fld id="{9CBC110B-1C27-4A5B-8007-E6BF4BB6C5F7}" type="slidenum">
              <a:rPr lang="en-GB" smtClean="0"/>
              <a:t>22</a:t>
            </a:fld>
            <a:endParaRPr lang="en-GB"/>
          </a:p>
        </p:txBody>
      </p:sp>
    </p:spTree>
    <p:extLst>
      <p:ext uri="{BB962C8B-B14F-4D97-AF65-F5344CB8AC3E}">
        <p14:creationId xmlns:p14="http://schemas.microsoft.com/office/powerpoint/2010/main" val="7879982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u="none" strike="noStrike" kern="1200" dirty="0">
                <a:solidFill>
                  <a:schemeClr val="tx1"/>
                </a:solidFill>
                <a:effectLst/>
                <a:latin typeface="+mn-lt"/>
                <a:ea typeface="+mn-ea"/>
                <a:cs typeface="+mn-cs"/>
              </a:rPr>
              <a:t>LEO (etc.) information disclosure. Orders &amp; permissions (under personal data law); MLAs, US-CLOUD, EU legal…</a:t>
            </a:r>
          </a:p>
          <a:p>
            <a:endParaRPr lang="en-US" sz="900" b="0" i="0" u="none" strike="noStrike" kern="1200" dirty="0">
              <a:solidFill>
                <a:schemeClr val="tx1"/>
              </a:solidFill>
              <a:effectLst/>
              <a:latin typeface="+mn-lt"/>
              <a:ea typeface="+mn-ea"/>
              <a:cs typeface="+mn-cs"/>
            </a:endParaRPr>
          </a:p>
          <a:p>
            <a:r>
              <a:rPr lang="en-US" sz="900" b="0" i="0" u="none" strike="noStrike" kern="1200" dirty="0">
                <a:solidFill>
                  <a:schemeClr val="tx1"/>
                </a:solidFill>
                <a:effectLst/>
                <a:latin typeface="+mn-lt"/>
                <a:ea typeface="+mn-ea"/>
                <a:cs typeface="+mn-cs"/>
              </a:rPr>
              <a:t>Scenario: </a:t>
            </a:r>
          </a:p>
          <a:p>
            <a:r>
              <a:rPr lang="en-US" sz="900" b="0" i="0" u="none" strike="noStrike" kern="1200" dirty="0">
                <a:solidFill>
                  <a:schemeClr val="tx1"/>
                </a:solidFill>
                <a:effectLst/>
                <a:latin typeface="+mn-lt"/>
                <a:ea typeface="+mn-ea"/>
                <a:cs typeface="+mn-cs"/>
              </a:rPr>
              <a:t>Your </a:t>
            </a:r>
            <a:r>
              <a:rPr lang="en-US" sz="900" b="0" i="0" u="none" strike="noStrike" kern="1200" dirty="0" err="1">
                <a:solidFill>
                  <a:schemeClr val="tx1"/>
                </a:solidFill>
                <a:effectLst/>
                <a:latin typeface="+mn-lt"/>
                <a:ea typeface="+mn-ea"/>
                <a:cs typeface="+mn-cs"/>
              </a:rPr>
              <a:t>organisation</a:t>
            </a:r>
            <a:r>
              <a:rPr lang="en-US" sz="900" b="0" i="0" u="none" strike="noStrike" kern="1200" dirty="0">
                <a:solidFill>
                  <a:schemeClr val="tx1"/>
                </a:solidFill>
                <a:effectLst/>
                <a:latin typeface="+mn-lt"/>
                <a:ea typeface="+mn-ea"/>
                <a:cs typeface="+mn-cs"/>
              </a:rPr>
              <a:t> runs its corporate infrastructure in the cloud; one of the servers has been compromised and used to distribute malware. The investing police have asked for logs (which will include </a:t>
            </a:r>
            <a:r>
              <a:rPr lang="en-US" sz="900" b="0" i="0" u="none" strike="noStrike" kern="1200" dirty="0" err="1">
                <a:solidFill>
                  <a:schemeClr val="tx1"/>
                </a:solidFill>
                <a:effectLst/>
                <a:latin typeface="+mn-lt"/>
                <a:ea typeface="+mn-ea"/>
                <a:cs typeface="+mn-cs"/>
              </a:rPr>
              <a:t>bothe</a:t>
            </a:r>
            <a:r>
              <a:rPr lang="en-US" sz="900" b="0" i="0" u="none" strike="noStrike" kern="1200" dirty="0">
                <a:solidFill>
                  <a:schemeClr val="tx1"/>
                </a:solidFill>
                <a:effectLst/>
                <a:latin typeface="+mn-lt"/>
                <a:ea typeface="+mn-ea"/>
                <a:cs typeface="+mn-cs"/>
              </a:rPr>
              <a:t> internal and external access), cloud billing information, and the malware. Step 2: what if the investigators are from another country?</a:t>
            </a:r>
          </a:p>
          <a:p>
            <a:endParaRPr lang="en-US" sz="900" b="0" i="0" u="none" strike="noStrike" kern="1200" dirty="0">
              <a:solidFill>
                <a:schemeClr val="tx1"/>
              </a:solidFill>
              <a:effectLst/>
              <a:latin typeface="+mn-lt"/>
              <a:ea typeface="+mn-ea"/>
              <a:cs typeface="+mn-cs"/>
            </a:endParaRPr>
          </a:p>
          <a:p>
            <a:r>
              <a:rPr lang="en-US" sz="900" b="0" i="0" u="none" strike="noStrike" kern="1200" dirty="0">
                <a:solidFill>
                  <a:schemeClr val="tx1"/>
                </a:solidFill>
                <a:effectLst/>
                <a:latin typeface="+mn-lt"/>
                <a:ea typeface="+mn-ea"/>
                <a:cs typeface="+mn-cs"/>
              </a:rPr>
              <a:t>Tutor Qs:</a:t>
            </a:r>
          </a:p>
          <a:p>
            <a:r>
              <a:rPr lang="en-US" sz="900" b="0" i="0" u="none" strike="noStrike" kern="1200" dirty="0">
                <a:solidFill>
                  <a:schemeClr val="tx1"/>
                </a:solidFill>
                <a:effectLst/>
                <a:latin typeface="+mn-lt"/>
                <a:ea typeface="+mn-ea"/>
                <a:cs typeface="+mn-cs"/>
              </a:rPr>
              <a:t>Does the law </a:t>
            </a:r>
            <a:r>
              <a:rPr lang="en-US" sz="900" b="1" i="0" u="none" strike="noStrike" kern="1200" dirty="0">
                <a:solidFill>
                  <a:schemeClr val="tx1"/>
                </a:solidFill>
                <a:effectLst/>
                <a:latin typeface="+mn-lt"/>
                <a:ea typeface="+mn-ea"/>
                <a:cs typeface="+mn-cs"/>
              </a:rPr>
              <a:t>require</a:t>
            </a:r>
            <a:r>
              <a:rPr lang="en-US" sz="900" b="0" i="0" u="none" strike="noStrike" kern="1200" dirty="0">
                <a:solidFill>
                  <a:schemeClr val="tx1"/>
                </a:solidFill>
                <a:effectLst/>
                <a:latin typeface="+mn-lt"/>
                <a:ea typeface="+mn-ea"/>
                <a:cs typeface="+mn-cs"/>
              </a:rPr>
              <a:t> you to disclose what they are asking for? Or </a:t>
            </a:r>
            <a:r>
              <a:rPr lang="en-US" sz="900" b="1" i="0" u="none" strike="noStrike" kern="1200" dirty="0">
                <a:solidFill>
                  <a:schemeClr val="tx1"/>
                </a:solidFill>
                <a:effectLst/>
                <a:latin typeface="+mn-lt"/>
                <a:ea typeface="+mn-ea"/>
                <a:cs typeface="+mn-cs"/>
              </a:rPr>
              <a:t>allow</a:t>
            </a:r>
            <a:r>
              <a:rPr lang="en-US" sz="900" b="0" i="0" u="none" strike="noStrike" kern="1200" dirty="0">
                <a:solidFill>
                  <a:schemeClr val="tx1"/>
                </a:solidFill>
                <a:effectLst/>
                <a:latin typeface="+mn-lt"/>
                <a:ea typeface="+mn-ea"/>
                <a:cs typeface="+mn-cs"/>
              </a:rPr>
              <a:t> you to? Or </a:t>
            </a:r>
            <a:r>
              <a:rPr lang="en-US" sz="900" b="1" i="0" u="none" strike="noStrike" kern="1200" dirty="0">
                <a:solidFill>
                  <a:schemeClr val="tx1"/>
                </a:solidFill>
                <a:effectLst/>
                <a:latin typeface="+mn-lt"/>
                <a:ea typeface="+mn-ea"/>
                <a:cs typeface="+mn-cs"/>
              </a:rPr>
              <a:t>forbid</a:t>
            </a:r>
            <a:r>
              <a:rPr lang="en-US" sz="900" b="0" i="0" u="none" strike="noStrike" kern="1200" dirty="0">
                <a:solidFill>
                  <a:schemeClr val="tx1"/>
                </a:solidFill>
                <a:effectLst/>
                <a:latin typeface="+mn-lt"/>
                <a:ea typeface="+mn-ea"/>
                <a:cs typeface="+mn-cs"/>
              </a:rPr>
              <a:t> you to?</a:t>
            </a:r>
          </a:p>
          <a:p>
            <a:r>
              <a:rPr lang="en-US" sz="900" b="0" i="0" u="none" strike="noStrike" kern="1200" dirty="0">
                <a:solidFill>
                  <a:schemeClr val="tx1"/>
                </a:solidFill>
                <a:effectLst/>
                <a:latin typeface="+mn-lt"/>
                <a:ea typeface="+mn-ea"/>
                <a:cs typeface="+mn-cs"/>
              </a:rPr>
              <a:t>Do you need any Papers from the police?</a:t>
            </a:r>
          </a:p>
          <a:p>
            <a:r>
              <a:rPr lang="en-US" sz="900" b="0" i="0" u="none" strike="noStrike" kern="1200" dirty="0">
                <a:solidFill>
                  <a:schemeClr val="tx1"/>
                </a:solidFill>
                <a:effectLst/>
                <a:latin typeface="+mn-lt"/>
                <a:ea typeface="+mn-ea"/>
                <a:cs typeface="+mn-cs"/>
              </a:rPr>
              <a:t>What change if the police is foreign?</a:t>
            </a:r>
          </a:p>
          <a:p>
            <a:r>
              <a:rPr lang="en-US" sz="900" b="0" i="0" u="none" strike="noStrike" kern="1200" dirty="0">
                <a:solidFill>
                  <a:schemeClr val="tx1"/>
                </a:solidFill>
                <a:effectLst/>
                <a:latin typeface="+mn-lt"/>
                <a:ea typeface="+mn-ea"/>
                <a:cs typeface="+mn-cs"/>
              </a:rPr>
              <a:t>Do you know any international processes / Conventions about cooperation?</a:t>
            </a:r>
          </a:p>
          <a:p>
            <a:endParaRPr lang="en-US" dirty="0"/>
          </a:p>
        </p:txBody>
      </p:sp>
      <p:sp>
        <p:nvSpPr>
          <p:cNvPr id="4" name="Slide Number Placeholder 3"/>
          <p:cNvSpPr>
            <a:spLocks noGrp="1"/>
          </p:cNvSpPr>
          <p:nvPr>
            <p:ph type="sldNum" sz="quarter" idx="5"/>
          </p:nvPr>
        </p:nvSpPr>
        <p:spPr/>
        <p:txBody>
          <a:bodyPr/>
          <a:lstStyle/>
          <a:p>
            <a:fld id="{9CBC110B-1C27-4A5B-8007-E6BF4BB6C5F7}" type="slidenum">
              <a:rPr lang="en-GB" smtClean="0"/>
              <a:t>23</a:t>
            </a:fld>
            <a:endParaRPr lang="en-GB"/>
          </a:p>
        </p:txBody>
      </p:sp>
    </p:spTree>
    <p:extLst>
      <p:ext uri="{BB962C8B-B14F-4D97-AF65-F5344CB8AC3E}">
        <p14:creationId xmlns:p14="http://schemas.microsoft.com/office/powerpoint/2010/main" val="353507654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u="none" strike="noStrike" kern="1200" dirty="0">
                <a:solidFill>
                  <a:schemeClr val="tx1"/>
                </a:solidFill>
                <a:effectLst/>
                <a:latin typeface="+mn-lt"/>
                <a:ea typeface="+mn-ea"/>
                <a:cs typeface="+mn-cs"/>
              </a:rPr>
              <a:t>Learning points:</a:t>
            </a:r>
          </a:p>
          <a:p>
            <a:r>
              <a:rPr lang="en-US" sz="900" b="0" i="0" u="none" strike="noStrike" kern="1200" dirty="0">
                <a:solidFill>
                  <a:schemeClr val="tx1"/>
                </a:solidFill>
                <a:effectLst/>
                <a:latin typeface="+mn-lt"/>
                <a:ea typeface="+mn-ea"/>
                <a:cs typeface="+mn-cs"/>
              </a:rPr>
              <a:t>National law covering disclosures to law enforcement may require disclosure, allow disclosure under certain circumstances, or prohibit disclosure, based on the type of material, severity of crime being investigated, etc. International disclosures may additionally require you to think about Mutual Legal Assistance (where a local Law Enforcement Agency helps and overseas one) or rules on international evidence gathering (e.g. US CLOUD Act, EU legal response, bilateral treaties, Budapest Convention): probably best to get the LEO to tell you what power they think </a:t>
            </a:r>
            <a:r>
              <a:rPr lang="en-US" sz="900" b="0" i="0" u="none" strike="noStrike" kern="1200" dirty="0" err="1">
                <a:solidFill>
                  <a:schemeClr val="tx1"/>
                </a:solidFill>
                <a:effectLst/>
                <a:latin typeface="+mn-lt"/>
                <a:ea typeface="+mn-ea"/>
                <a:cs typeface="+mn-cs"/>
              </a:rPr>
              <a:t>authorises</a:t>
            </a:r>
            <a:r>
              <a:rPr lang="en-US" sz="900" b="0" i="0" u="none" strike="noStrike" kern="1200" dirty="0">
                <a:solidFill>
                  <a:schemeClr val="tx1"/>
                </a:solidFill>
                <a:effectLst/>
                <a:latin typeface="+mn-lt"/>
                <a:ea typeface="+mn-ea"/>
                <a:cs typeface="+mn-cs"/>
              </a:rPr>
              <a:t> their action, then check with a local lawyer. Advanced topic: </a:t>
            </a:r>
            <a:r>
              <a:rPr lang="en-US" sz="900" b="0" i="0" u="none" strike="noStrike" kern="1200" dirty="0" err="1">
                <a:solidFill>
                  <a:schemeClr val="tx1"/>
                </a:solidFill>
                <a:effectLst/>
                <a:latin typeface="+mn-lt"/>
                <a:ea typeface="+mn-ea"/>
                <a:cs typeface="+mn-cs"/>
              </a:rPr>
              <a:t>Wassennaar</a:t>
            </a:r>
            <a:r>
              <a:rPr lang="en-US" sz="900" b="0" i="0" u="none" strike="noStrike" kern="1200" dirty="0">
                <a:solidFill>
                  <a:schemeClr val="tx1"/>
                </a:solidFill>
                <a:effectLst/>
                <a:latin typeface="+mn-lt"/>
                <a:ea typeface="+mn-ea"/>
                <a:cs typeface="+mn-cs"/>
              </a:rPr>
              <a:t> if disclosure involved dual-use hacking tools?</a:t>
            </a:r>
          </a:p>
          <a:p>
            <a:endParaRPr lang="en-US" sz="900" b="0" i="0" u="none" strike="noStrike" kern="1200" dirty="0">
              <a:solidFill>
                <a:schemeClr val="tx1"/>
              </a:solidFill>
              <a:effectLst/>
              <a:latin typeface="+mn-lt"/>
              <a:ea typeface="+mn-ea"/>
              <a:cs typeface="+mn-cs"/>
            </a:endParaRPr>
          </a:p>
          <a:p>
            <a:r>
              <a:rPr lang="en-US" sz="900" b="0" i="0" u="none" strike="noStrike" kern="1200" dirty="0">
                <a:solidFill>
                  <a:schemeClr val="tx1"/>
                </a:solidFill>
                <a:effectLst/>
                <a:latin typeface="+mn-lt"/>
                <a:ea typeface="+mn-ea"/>
                <a:cs typeface="+mn-cs"/>
              </a:rPr>
              <a:t>Variability: </a:t>
            </a:r>
          </a:p>
          <a:p>
            <a:r>
              <a:rPr lang="en-US" sz="900" b="0" i="0" u="none" strike="noStrike" kern="1200" dirty="0">
                <a:solidFill>
                  <a:schemeClr val="tx1"/>
                </a:solidFill>
                <a:effectLst/>
                <a:latin typeface="+mn-lt"/>
                <a:ea typeface="+mn-ea"/>
                <a:cs typeface="+mn-cs"/>
              </a:rPr>
              <a:t>Very high, based on countries, types of investigation, types of content!</a:t>
            </a:r>
          </a:p>
          <a:p>
            <a:endParaRPr lang="en-US" dirty="0"/>
          </a:p>
        </p:txBody>
      </p:sp>
      <p:sp>
        <p:nvSpPr>
          <p:cNvPr id="4" name="Slide Number Placeholder 3"/>
          <p:cNvSpPr>
            <a:spLocks noGrp="1"/>
          </p:cNvSpPr>
          <p:nvPr>
            <p:ph type="sldNum" sz="quarter" idx="5"/>
          </p:nvPr>
        </p:nvSpPr>
        <p:spPr/>
        <p:txBody>
          <a:bodyPr/>
          <a:lstStyle/>
          <a:p>
            <a:fld id="{9CBC110B-1C27-4A5B-8007-E6BF4BB6C5F7}" type="slidenum">
              <a:rPr lang="en-GB" smtClean="0"/>
              <a:t>24</a:t>
            </a:fld>
            <a:endParaRPr lang="en-GB"/>
          </a:p>
        </p:txBody>
      </p:sp>
    </p:spTree>
    <p:extLst>
      <p:ext uri="{BB962C8B-B14F-4D97-AF65-F5344CB8AC3E}">
        <p14:creationId xmlns:p14="http://schemas.microsoft.com/office/powerpoint/2010/main" val="23998915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Cyber Crime convention:</a:t>
            </a:r>
          </a:p>
          <a:p>
            <a:endParaRPr lang="en-US" dirty="0"/>
          </a:p>
          <a:p>
            <a:r>
              <a:rPr lang="en-US" dirty="0"/>
              <a:t>https://</a:t>
            </a:r>
            <a:r>
              <a:rPr lang="en-US" dirty="0" err="1"/>
              <a:t>www.coe.int</a:t>
            </a:r>
            <a:r>
              <a:rPr lang="en-US" dirty="0"/>
              <a:t>/</a:t>
            </a:r>
            <a:r>
              <a:rPr lang="en-US" dirty="0" err="1"/>
              <a:t>en</a:t>
            </a:r>
            <a:r>
              <a:rPr lang="en-US" dirty="0"/>
              <a:t>/web/cybercrime/the-</a:t>
            </a:r>
            <a:r>
              <a:rPr lang="en-US" dirty="0" err="1"/>
              <a:t>budapest</a:t>
            </a:r>
            <a:r>
              <a:rPr lang="en-US" dirty="0"/>
              <a:t>-convention</a:t>
            </a:r>
          </a:p>
          <a:p>
            <a:endParaRPr lang="en-US" dirty="0"/>
          </a:p>
          <a:p>
            <a:r>
              <a:rPr lang="en-US" dirty="0"/>
              <a:t>Other examples include the proposed UN treaty on cybercrime: </a:t>
            </a:r>
          </a:p>
          <a:p>
            <a:endParaRPr lang="en-US" dirty="0"/>
          </a:p>
          <a:p>
            <a:r>
              <a:rPr lang="en-US" dirty="0"/>
              <a:t>https://</a:t>
            </a:r>
            <a:r>
              <a:rPr lang="en-US" dirty="0" err="1"/>
              <a:t>www.chathamhouse.org</a:t>
            </a:r>
            <a:r>
              <a:rPr lang="en-US" dirty="0"/>
              <a:t>/2023/08/what-un-cybercrime-treaty-and-why-does-it-matter</a:t>
            </a:r>
          </a:p>
          <a:p>
            <a:endParaRPr lang="en-US" dirty="0"/>
          </a:p>
          <a:p>
            <a:pPr marL="0" marR="0" lvl="0" indent="0" algn="l" defTabSz="685800" rtl="0" eaLnBrk="1" fontAlgn="auto" latinLnBrk="0" hangingPunct="1">
              <a:lnSpc>
                <a:spcPct val="100000"/>
              </a:lnSpc>
              <a:spcBef>
                <a:spcPts val="0"/>
              </a:spcBef>
              <a:spcAft>
                <a:spcPts val="0"/>
              </a:spcAft>
              <a:buClrTx/>
              <a:buSzTx/>
              <a:buFontTx/>
              <a:buNone/>
              <a:tabLst/>
              <a:defRPr/>
            </a:pPr>
            <a:r>
              <a:rPr lang="en-GB" b="0" dirty="0"/>
              <a:t>African Union Convention on Cyber Security and Personal Data Protection: </a:t>
            </a:r>
          </a:p>
          <a:p>
            <a:pPr marL="0" marR="0" lvl="0" indent="0" algn="l" defTabSz="685800" rtl="0" eaLnBrk="1" fontAlgn="auto" latinLnBrk="0" hangingPunct="1">
              <a:lnSpc>
                <a:spcPct val="100000"/>
              </a:lnSpc>
              <a:spcBef>
                <a:spcPts val="0"/>
              </a:spcBef>
              <a:spcAft>
                <a:spcPts val="0"/>
              </a:spcAft>
              <a:buClrTx/>
              <a:buSzTx/>
              <a:buFontTx/>
              <a:buNone/>
              <a:tabLst/>
              <a:defRPr/>
            </a:pPr>
            <a:endParaRPr lang="en-GB" b="0" dirty="0"/>
          </a:p>
          <a:p>
            <a:pPr marL="0" marR="0" lvl="0" indent="0" algn="l" defTabSz="685800" rtl="0" eaLnBrk="1" fontAlgn="auto" latinLnBrk="0" hangingPunct="1">
              <a:lnSpc>
                <a:spcPct val="100000"/>
              </a:lnSpc>
              <a:spcBef>
                <a:spcPts val="0"/>
              </a:spcBef>
              <a:spcAft>
                <a:spcPts val="0"/>
              </a:spcAft>
              <a:buClrTx/>
              <a:buSzTx/>
              <a:buFontTx/>
              <a:buNone/>
              <a:tabLst/>
              <a:defRPr/>
            </a:pPr>
            <a:r>
              <a:rPr lang="en-GB" b="0" dirty="0"/>
              <a:t>https://</a:t>
            </a:r>
            <a:r>
              <a:rPr lang="en-GB" b="0" dirty="0" err="1"/>
              <a:t>au.int</a:t>
            </a:r>
            <a:r>
              <a:rPr lang="en-GB" b="0" dirty="0"/>
              <a:t>/</a:t>
            </a:r>
            <a:r>
              <a:rPr lang="en-GB" b="0" dirty="0" err="1"/>
              <a:t>en</a:t>
            </a:r>
            <a:r>
              <a:rPr lang="en-GB" b="0" dirty="0"/>
              <a:t>/treaties/african-union-convention-cyber-security-and-personal-data-protection</a:t>
            </a:r>
          </a:p>
          <a:p>
            <a:pPr marL="0" marR="0" lvl="0" indent="0" algn="l" defTabSz="685800" rtl="0" eaLnBrk="1" fontAlgn="auto" latinLnBrk="0" hangingPunct="1">
              <a:lnSpc>
                <a:spcPct val="100000"/>
              </a:lnSpc>
              <a:spcBef>
                <a:spcPts val="0"/>
              </a:spcBef>
              <a:spcAft>
                <a:spcPts val="0"/>
              </a:spcAft>
              <a:buClrTx/>
              <a:buSzTx/>
              <a:buFontTx/>
              <a:buNone/>
              <a:tabLst/>
              <a:defRPr/>
            </a:pPr>
            <a:endParaRPr lang="en-GB" b="0" dirty="0"/>
          </a:p>
          <a:p>
            <a:pPr marL="0" marR="0" lvl="0" indent="0" algn="l" defTabSz="685800" rtl="0" eaLnBrk="1" fontAlgn="auto" latinLnBrk="0" hangingPunct="1">
              <a:lnSpc>
                <a:spcPct val="100000"/>
              </a:lnSpc>
              <a:spcBef>
                <a:spcPts val="0"/>
              </a:spcBef>
              <a:spcAft>
                <a:spcPts val="0"/>
              </a:spcAft>
              <a:buClrTx/>
              <a:buSzTx/>
              <a:buFontTx/>
              <a:buNone/>
              <a:tabLst/>
              <a:defRPr/>
            </a:pPr>
            <a:endParaRPr lang="en-GB" b="0"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9CBC110B-1C27-4A5B-8007-E6BF4BB6C5F7}" type="slidenum">
              <a:rPr lang="en-GB" smtClean="0"/>
              <a:t>25</a:t>
            </a:fld>
            <a:endParaRPr lang="en-GB"/>
          </a:p>
        </p:txBody>
      </p:sp>
    </p:spTree>
    <p:extLst>
      <p:ext uri="{BB962C8B-B14F-4D97-AF65-F5344CB8AC3E}">
        <p14:creationId xmlns:p14="http://schemas.microsoft.com/office/powerpoint/2010/main" val="276686524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u="none" strike="noStrike" kern="1200" dirty="0">
                <a:solidFill>
                  <a:schemeClr val="tx1"/>
                </a:solidFill>
                <a:effectLst/>
                <a:latin typeface="+mn-lt"/>
                <a:ea typeface="+mn-ea"/>
                <a:cs typeface="+mn-cs"/>
              </a:rPr>
              <a:t>Info sharing – GDPR disclosure different from Law Enforcement Officer (know purpose and any safeguards - e.g. information use agreements); holding/developing attack tools/</a:t>
            </a:r>
            <a:r>
              <a:rPr lang="en-US" sz="900" b="0" i="0" u="none" strike="noStrike" kern="1200" dirty="0" err="1">
                <a:solidFill>
                  <a:schemeClr val="tx1"/>
                </a:solidFill>
                <a:effectLst/>
                <a:latin typeface="+mn-lt"/>
                <a:ea typeface="+mn-ea"/>
                <a:cs typeface="+mn-cs"/>
              </a:rPr>
              <a:t>PoCs</a:t>
            </a:r>
            <a:r>
              <a:rPr lang="en-US" sz="900" b="0" i="0" u="none" strike="noStrike" kern="1200" dirty="0">
                <a:solidFill>
                  <a:schemeClr val="tx1"/>
                </a:solidFill>
                <a:effectLst/>
                <a:latin typeface="+mn-lt"/>
                <a:ea typeface="+mn-ea"/>
                <a:cs typeface="+mn-cs"/>
              </a:rPr>
              <a:t> (TECH link)</a:t>
            </a:r>
          </a:p>
          <a:p>
            <a:endParaRPr lang="en-US" sz="900" b="0" i="0" u="none" strike="noStrike" kern="1200" dirty="0">
              <a:solidFill>
                <a:schemeClr val="tx1"/>
              </a:solidFill>
              <a:effectLst/>
              <a:latin typeface="+mn-lt"/>
              <a:ea typeface="+mn-ea"/>
              <a:cs typeface="+mn-cs"/>
            </a:endParaRPr>
          </a:p>
          <a:p>
            <a:r>
              <a:rPr lang="en-US" sz="900" b="0" i="0" u="none" strike="noStrike" kern="1200" dirty="0">
                <a:solidFill>
                  <a:schemeClr val="tx1"/>
                </a:solidFill>
                <a:effectLst/>
                <a:latin typeface="+mn-lt"/>
                <a:ea typeface="+mn-ea"/>
                <a:cs typeface="+mn-cs"/>
              </a:rPr>
              <a:t>Scenario: </a:t>
            </a:r>
          </a:p>
          <a:p>
            <a:r>
              <a:rPr lang="en-US" sz="900" b="0" i="0" u="none" strike="noStrike" kern="1200" dirty="0">
                <a:solidFill>
                  <a:schemeClr val="tx1"/>
                </a:solidFill>
                <a:effectLst/>
                <a:latin typeface="+mn-lt"/>
                <a:ea typeface="+mn-ea"/>
                <a:cs typeface="+mn-cs"/>
              </a:rPr>
              <a:t>Your CSIRT has </a:t>
            </a:r>
            <a:r>
              <a:rPr lang="en-US" sz="900" b="0" i="0" u="none" strike="noStrike" kern="1200" dirty="0" err="1">
                <a:solidFill>
                  <a:schemeClr val="tx1"/>
                </a:solidFill>
                <a:effectLst/>
                <a:latin typeface="+mn-lt"/>
                <a:ea typeface="+mn-ea"/>
                <a:cs typeface="+mn-cs"/>
              </a:rPr>
              <a:t>analysed</a:t>
            </a:r>
            <a:r>
              <a:rPr lang="en-US" sz="900" b="0" i="0" u="none" strike="noStrike" kern="1200" dirty="0">
                <a:solidFill>
                  <a:schemeClr val="tx1"/>
                </a:solidFill>
                <a:effectLst/>
                <a:latin typeface="+mn-lt"/>
                <a:ea typeface="+mn-ea"/>
                <a:cs typeface="+mn-cs"/>
              </a:rPr>
              <a:t> a new piece of email-delivered malware. You would like to share: (1) your pattern/</a:t>
            </a:r>
            <a:r>
              <a:rPr lang="en-US" sz="900" b="0" i="0" u="none" strike="noStrike" kern="1200" dirty="0" err="1">
                <a:solidFill>
                  <a:schemeClr val="tx1"/>
                </a:solidFill>
                <a:effectLst/>
                <a:latin typeface="+mn-lt"/>
                <a:ea typeface="+mn-ea"/>
                <a:cs typeface="+mn-cs"/>
              </a:rPr>
              <a:t>IoC</a:t>
            </a:r>
            <a:r>
              <a:rPr lang="en-US" sz="900" b="0" i="0" u="none" strike="noStrike" kern="1200" dirty="0">
                <a:solidFill>
                  <a:schemeClr val="tx1"/>
                </a:solidFill>
                <a:effectLst/>
                <a:latin typeface="+mn-lt"/>
                <a:ea typeface="+mn-ea"/>
                <a:cs typeface="+mn-cs"/>
              </a:rPr>
              <a:t> with other CSIRTs to help them protect their constituencies from the malware (2) the malware and infected email with other members of an threat analysis platform such as MISP.</a:t>
            </a:r>
          </a:p>
          <a:p>
            <a:endParaRPr lang="en-US" sz="900" b="0" i="0" u="none" strike="noStrike" kern="1200" dirty="0">
              <a:solidFill>
                <a:schemeClr val="tx1"/>
              </a:solidFill>
              <a:effectLst/>
              <a:latin typeface="+mn-lt"/>
              <a:ea typeface="+mn-ea"/>
              <a:cs typeface="+mn-cs"/>
            </a:endParaRPr>
          </a:p>
          <a:p>
            <a:r>
              <a:rPr lang="en-US" sz="900" b="0" i="0" u="none" strike="noStrike" kern="1200" dirty="0">
                <a:solidFill>
                  <a:schemeClr val="tx1"/>
                </a:solidFill>
                <a:effectLst/>
                <a:latin typeface="+mn-lt"/>
                <a:ea typeface="+mn-ea"/>
                <a:cs typeface="+mn-cs"/>
              </a:rPr>
              <a:t>Tutor Qs:</a:t>
            </a:r>
          </a:p>
          <a:p>
            <a:r>
              <a:rPr lang="en-US" sz="900" b="0" i="0" u="none" strike="noStrike" kern="1200" dirty="0">
                <a:solidFill>
                  <a:schemeClr val="tx1"/>
                </a:solidFill>
                <a:effectLst/>
                <a:latin typeface="+mn-lt"/>
                <a:ea typeface="+mn-ea"/>
                <a:cs typeface="+mn-cs"/>
              </a:rPr>
              <a:t>Does the sharing involve personal data? Is that allowed?</a:t>
            </a:r>
          </a:p>
          <a:p>
            <a:r>
              <a:rPr lang="en-US" sz="900" b="0" i="0" u="none" strike="noStrike" kern="1200" dirty="0">
                <a:solidFill>
                  <a:schemeClr val="tx1"/>
                </a:solidFill>
                <a:effectLst/>
                <a:latin typeface="+mn-lt"/>
                <a:ea typeface="+mn-ea"/>
                <a:cs typeface="+mn-cs"/>
              </a:rPr>
              <a:t>Does the sharing include content covered by law (e.g. malware, </a:t>
            </a:r>
            <a:r>
              <a:rPr lang="en-US" sz="900" b="0" i="0" u="none" strike="noStrike" kern="1200" dirty="0" err="1">
                <a:solidFill>
                  <a:schemeClr val="tx1"/>
                </a:solidFill>
                <a:effectLst/>
                <a:latin typeface="+mn-lt"/>
                <a:ea typeface="+mn-ea"/>
                <a:cs typeface="+mn-cs"/>
              </a:rPr>
              <a:t>PoCs</a:t>
            </a:r>
            <a:r>
              <a:rPr lang="en-US" sz="900" b="0" i="0" u="none" strike="noStrike" kern="1200" dirty="0">
                <a:solidFill>
                  <a:schemeClr val="tx1"/>
                </a:solidFill>
                <a:effectLst/>
                <a:latin typeface="+mn-lt"/>
                <a:ea typeface="+mn-ea"/>
                <a:cs typeface="+mn-cs"/>
              </a:rPr>
              <a:t>)?</a:t>
            </a:r>
          </a:p>
          <a:p>
            <a:r>
              <a:rPr lang="en-US" sz="900" b="0" i="0" u="none" strike="noStrike" kern="1200" dirty="0">
                <a:solidFill>
                  <a:schemeClr val="tx1"/>
                </a:solidFill>
                <a:effectLst/>
                <a:latin typeface="+mn-lt"/>
                <a:ea typeface="+mn-ea"/>
                <a:cs typeface="+mn-cs"/>
              </a:rPr>
              <a:t>How can you control the harm that might be caused by sharing? (e.g. agreements between CSIRTs on how information may be used, or with government/vendors that it will be used for </a:t>
            </a:r>
            <a:r>
              <a:rPr lang="en-US" sz="900" b="0" i="0" u="none" strike="noStrike" kern="1200" dirty="0" err="1">
                <a:solidFill>
                  <a:schemeClr val="tx1"/>
                </a:solidFill>
                <a:effectLst/>
                <a:latin typeface="+mn-lt"/>
                <a:ea typeface="+mn-ea"/>
                <a:cs typeface="+mn-cs"/>
              </a:rPr>
              <a:t>defence</a:t>
            </a:r>
            <a:r>
              <a:rPr lang="en-US" sz="900" b="0" i="0" u="none" strike="noStrike" kern="1200" dirty="0">
                <a:solidFill>
                  <a:schemeClr val="tx1"/>
                </a:solidFill>
                <a:effectLst/>
                <a:latin typeface="+mn-lt"/>
                <a:ea typeface="+mn-ea"/>
                <a:cs typeface="+mn-cs"/>
              </a:rPr>
              <a:t> rather than attack)</a:t>
            </a:r>
          </a:p>
          <a:p>
            <a:endParaRPr lang="en-US" sz="900" b="0" i="0" u="none" strike="noStrike" kern="1200" dirty="0">
              <a:solidFill>
                <a:schemeClr val="tx1"/>
              </a:solidFill>
              <a:effectLst/>
              <a:latin typeface="+mn-lt"/>
              <a:ea typeface="+mn-ea"/>
              <a:cs typeface="+mn-cs"/>
            </a:endParaRPr>
          </a:p>
          <a:p>
            <a:endParaRPr lang="en-US" sz="900" b="0" i="0" u="none" strike="noStrike" kern="1200" dirty="0">
              <a:solidFill>
                <a:schemeClr val="tx1"/>
              </a:solidFill>
              <a:effectLst/>
              <a:latin typeface="+mn-lt"/>
              <a:ea typeface="+mn-ea"/>
              <a:cs typeface="+mn-cs"/>
            </a:endParaRPr>
          </a:p>
          <a:p>
            <a:r>
              <a:rPr lang="en-US" sz="900" b="0" i="0" u="none" strike="noStrike" kern="1200" dirty="0">
                <a:solidFill>
                  <a:schemeClr val="tx1"/>
                </a:solidFill>
                <a:effectLst/>
                <a:latin typeface="+mn-lt"/>
                <a:ea typeface="+mn-ea"/>
                <a:cs typeface="+mn-cs"/>
              </a:rPr>
              <a:t>Learning points: </a:t>
            </a:r>
          </a:p>
          <a:p>
            <a:r>
              <a:rPr lang="en-US" sz="900" b="0" i="0" u="none" strike="noStrike" kern="1200" dirty="0">
                <a:solidFill>
                  <a:schemeClr val="tx1"/>
                </a:solidFill>
                <a:effectLst/>
                <a:latin typeface="+mn-lt"/>
                <a:ea typeface="+mn-ea"/>
                <a:cs typeface="+mn-cs"/>
              </a:rPr>
              <a:t>may be possible to construct a useful </a:t>
            </a:r>
            <a:r>
              <a:rPr lang="en-US" sz="900" b="0" i="0" u="none" strike="noStrike" kern="1200" dirty="0" err="1">
                <a:solidFill>
                  <a:schemeClr val="tx1"/>
                </a:solidFill>
                <a:effectLst/>
                <a:latin typeface="+mn-lt"/>
                <a:ea typeface="+mn-ea"/>
                <a:cs typeface="+mn-cs"/>
              </a:rPr>
              <a:t>IoC</a:t>
            </a:r>
            <a:r>
              <a:rPr lang="en-US" sz="900" b="0" i="0" u="none" strike="noStrike" kern="1200" dirty="0">
                <a:solidFill>
                  <a:schemeClr val="tx1"/>
                </a:solidFill>
                <a:effectLst/>
                <a:latin typeface="+mn-lt"/>
                <a:ea typeface="+mn-ea"/>
                <a:cs typeface="+mn-cs"/>
              </a:rPr>
              <a:t> with no personal data (e.g. malware hash) but more likely to need to include features such as sender address patterns. These are likely to be covered by privacy laws, so must ensure the risk of sharing is justified by the benefits, as well as protected by safeguards such as Traffic Light Protocol. Sharing the malware and email are definitely likely to raise these issues plus questions of whether it is lawful to distribute attack tools (e.g. UK Computer Misuse Act crime of "making available" tools likely to be used for hacking).</a:t>
            </a:r>
          </a:p>
          <a:p>
            <a:endParaRPr lang="en-US" sz="900" b="0" i="0" u="none" strike="noStrike" kern="1200" dirty="0">
              <a:solidFill>
                <a:schemeClr val="tx1"/>
              </a:solidFill>
              <a:effectLst/>
              <a:latin typeface="+mn-lt"/>
              <a:ea typeface="+mn-ea"/>
              <a:cs typeface="+mn-cs"/>
            </a:endParaRPr>
          </a:p>
          <a:p>
            <a:r>
              <a:rPr lang="en-US" sz="900" b="0" i="0" u="none" strike="noStrike" kern="1200" dirty="0">
                <a:solidFill>
                  <a:schemeClr val="tx1"/>
                </a:solidFill>
                <a:effectLst/>
                <a:latin typeface="+mn-lt"/>
                <a:ea typeface="+mn-ea"/>
                <a:cs typeface="+mn-cs"/>
              </a:rPr>
              <a:t>Variability: </a:t>
            </a:r>
          </a:p>
          <a:p>
            <a:r>
              <a:rPr lang="en-US" sz="900" b="0" i="0" u="none" strike="noStrike" kern="1200" dirty="0">
                <a:solidFill>
                  <a:schemeClr val="tx1"/>
                </a:solidFill>
                <a:effectLst/>
                <a:latin typeface="+mn-lt"/>
                <a:ea typeface="+mn-ea"/>
                <a:cs typeface="+mn-cs"/>
              </a:rPr>
              <a:t>data protection/privacy issues relatively standard (see above on GDPR/Convention 108); "hacking tools" laws aren't common, but need to be aware of their existence.</a:t>
            </a:r>
          </a:p>
        </p:txBody>
      </p:sp>
      <p:sp>
        <p:nvSpPr>
          <p:cNvPr id="4" name="Slide Number Placeholder 3"/>
          <p:cNvSpPr>
            <a:spLocks noGrp="1"/>
          </p:cNvSpPr>
          <p:nvPr>
            <p:ph type="sldNum" sz="quarter" idx="5"/>
          </p:nvPr>
        </p:nvSpPr>
        <p:spPr/>
        <p:txBody>
          <a:bodyPr/>
          <a:lstStyle/>
          <a:p>
            <a:fld id="{9CBC110B-1C27-4A5B-8007-E6BF4BB6C5F7}" type="slidenum">
              <a:rPr lang="en-GB" smtClean="0"/>
              <a:t>26</a:t>
            </a:fld>
            <a:endParaRPr lang="en-GB"/>
          </a:p>
        </p:txBody>
      </p:sp>
    </p:spTree>
    <p:extLst>
      <p:ext uri="{BB962C8B-B14F-4D97-AF65-F5344CB8AC3E}">
        <p14:creationId xmlns:p14="http://schemas.microsoft.com/office/powerpoint/2010/main" val="284150828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100" dirty="0">
                <a:solidFill>
                  <a:srgbClr val="002060"/>
                </a:solidFill>
              </a:rPr>
              <a:t>A lot of the things listed here are business as usual for most CERTs / CSIRTs.  Changes are in who you should report issues to (similar to the GDPR process), more focused certification schemes and proposal of a vulnerability database. </a:t>
            </a:r>
            <a:endParaRPr lang="en-NL" sz="1100">
              <a:solidFill>
                <a:srgbClr val="002060"/>
              </a:solidFill>
            </a:endParaRPr>
          </a:p>
          <a:p>
            <a:pPr marL="171450" marR="0" lvl="0" indent="-17145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GB" sz="1100" dirty="0">
              <a:solidFill>
                <a:srgbClr val="002060"/>
              </a:solidFill>
            </a:endParaRPr>
          </a:p>
          <a:p>
            <a:pPr marL="171450" marR="0" lvl="0" indent="-17145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NL" sz="900">
              <a:solidFill>
                <a:srgbClr val="002060"/>
              </a:solidFill>
            </a:endParaRPr>
          </a:p>
          <a:p>
            <a:pPr marL="171450" marR="0" lvl="0" indent="-17145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NL" sz="900">
              <a:solidFill>
                <a:srgbClr val="002060"/>
              </a:solidFill>
            </a:endParaRPr>
          </a:p>
          <a:p>
            <a:pPr marL="171450" marR="0" lvl="0" indent="-17145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NL" sz="900">
              <a:solidFill>
                <a:srgbClr val="002060"/>
              </a:solidFill>
            </a:endParaRPr>
          </a:p>
          <a:p>
            <a:pPr marL="171450" marR="0" lvl="0" indent="-17145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NL" sz="900">
              <a:solidFill>
                <a:srgbClr val="002060"/>
              </a:solidFill>
            </a:endParaRP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9CBC110B-1C27-4A5B-8007-E6BF4BB6C5F7}" type="slidenum">
              <a:rPr lang="en-GB" smtClean="0"/>
              <a:t>27</a:t>
            </a:fld>
            <a:endParaRPr lang="en-GB"/>
          </a:p>
        </p:txBody>
      </p:sp>
    </p:spTree>
    <p:extLst>
      <p:ext uri="{BB962C8B-B14F-4D97-AF65-F5344CB8AC3E}">
        <p14:creationId xmlns:p14="http://schemas.microsoft.com/office/powerpoint/2010/main" val="102643371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NIS2 directive distinguishes between ‘essential entities’ and ‘important entities’. The main difference between the two is that important entities will face lower financial penalties and will be subject to reactive supervision by authorities as opposed to proactive supervision reserved for essential entities. This means that unless there is a reason for it, such as a cyber incident or reports from external organisations such as auditors or other parties in the supply chain, a key entity will not face direct supervision from regulators and authorities.</a:t>
            </a:r>
            <a:endParaRPr lang="en-US" dirty="0"/>
          </a:p>
        </p:txBody>
      </p:sp>
      <p:sp>
        <p:nvSpPr>
          <p:cNvPr id="4" name="Slide Number Placeholder 3"/>
          <p:cNvSpPr>
            <a:spLocks noGrp="1"/>
          </p:cNvSpPr>
          <p:nvPr>
            <p:ph type="sldNum" sz="quarter" idx="5"/>
          </p:nvPr>
        </p:nvSpPr>
        <p:spPr/>
        <p:txBody>
          <a:bodyPr/>
          <a:lstStyle/>
          <a:p>
            <a:fld id="{9CBC110B-1C27-4A5B-8007-E6BF4BB6C5F7}" type="slidenum">
              <a:rPr lang="en-GB" smtClean="0"/>
              <a:t>28</a:t>
            </a:fld>
            <a:endParaRPr lang="en-GB"/>
          </a:p>
        </p:txBody>
      </p:sp>
    </p:spTree>
    <p:extLst>
      <p:ext uri="{BB962C8B-B14F-4D97-AF65-F5344CB8AC3E}">
        <p14:creationId xmlns:p14="http://schemas.microsoft.com/office/powerpoint/2010/main" val="10309161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u="none" strike="noStrike" kern="1200" dirty="0">
                <a:solidFill>
                  <a:schemeClr val="tx1"/>
                </a:solidFill>
                <a:effectLst/>
                <a:latin typeface="+mn-lt"/>
                <a:ea typeface="+mn-ea"/>
                <a:cs typeface="+mn-cs"/>
              </a:rPr>
              <a:t>Learning points: </a:t>
            </a:r>
          </a:p>
          <a:p>
            <a:r>
              <a:rPr lang="en-US" sz="900" b="0" i="0" u="none" strike="noStrike" kern="1200" dirty="0">
                <a:solidFill>
                  <a:schemeClr val="tx1"/>
                </a:solidFill>
                <a:effectLst/>
                <a:latin typeface="+mn-lt"/>
                <a:ea typeface="+mn-ea"/>
                <a:cs typeface="+mn-cs"/>
              </a:rPr>
              <a:t>may be possible to construct a useful Indicator of Compromise with no personal data (e.g. malware hash) but more likely to need to include features such as sender address patterns. These are likely to be covered by privacy laws, so must ensure the risk of sharing is justified by the benefits, as well as protected by safeguards such as Traffic Light Protocol. Sharing the malware and email are definitely likely to raise these issues plus questions of whether it is lawful to distribute attack tools (e.g. UK Computer Misuse Act crime of "making available" tools likely to be used for hacking).</a:t>
            </a:r>
          </a:p>
          <a:p>
            <a:endParaRPr lang="en-US" sz="900" b="0" i="0" u="none" strike="noStrike" kern="1200" dirty="0">
              <a:solidFill>
                <a:schemeClr val="tx1"/>
              </a:solidFill>
              <a:effectLst/>
              <a:latin typeface="+mn-lt"/>
              <a:ea typeface="+mn-ea"/>
              <a:cs typeface="+mn-cs"/>
            </a:endParaRPr>
          </a:p>
          <a:p>
            <a:r>
              <a:rPr lang="en-US" sz="900" b="0" i="0" u="none" strike="noStrike" kern="1200" dirty="0">
                <a:solidFill>
                  <a:schemeClr val="tx1"/>
                </a:solidFill>
                <a:effectLst/>
                <a:latin typeface="+mn-lt"/>
                <a:ea typeface="+mn-ea"/>
                <a:cs typeface="+mn-cs"/>
              </a:rPr>
              <a:t>Variability: </a:t>
            </a:r>
          </a:p>
          <a:p>
            <a:r>
              <a:rPr lang="en-US" sz="900" b="0" i="0" u="none" strike="noStrike" kern="1200" dirty="0">
                <a:solidFill>
                  <a:schemeClr val="tx1"/>
                </a:solidFill>
                <a:effectLst/>
                <a:latin typeface="+mn-lt"/>
                <a:ea typeface="+mn-ea"/>
                <a:cs typeface="+mn-cs"/>
              </a:rPr>
              <a:t>data protection/privacy issues relatively standard (see above on GDPR/Convention 108); "hacking tools" laws aren't common, but need to be aware of their existence.</a:t>
            </a:r>
          </a:p>
        </p:txBody>
      </p:sp>
      <p:sp>
        <p:nvSpPr>
          <p:cNvPr id="4" name="Slide Number Placeholder 3"/>
          <p:cNvSpPr>
            <a:spLocks noGrp="1"/>
          </p:cNvSpPr>
          <p:nvPr>
            <p:ph type="sldNum" sz="quarter" idx="5"/>
          </p:nvPr>
        </p:nvSpPr>
        <p:spPr/>
        <p:txBody>
          <a:bodyPr/>
          <a:lstStyle/>
          <a:p>
            <a:fld id="{9CBC110B-1C27-4A5B-8007-E6BF4BB6C5F7}" type="slidenum">
              <a:rPr lang="en-GB" smtClean="0"/>
              <a:t>29</a:t>
            </a:fld>
            <a:endParaRPr lang="en-GB"/>
          </a:p>
        </p:txBody>
      </p:sp>
    </p:spTree>
    <p:extLst>
      <p:ext uri="{BB962C8B-B14F-4D97-AF65-F5344CB8AC3E}">
        <p14:creationId xmlns:p14="http://schemas.microsoft.com/office/powerpoint/2010/main" val="63959165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u="none" strike="noStrike" kern="1200" dirty="0">
                <a:solidFill>
                  <a:schemeClr val="tx1"/>
                </a:solidFill>
                <a:effectLst/>
                <a:latin typeface="+mn-lt"/>
                <a:ea typeface="+mn-ea"/>
                <a:cs typeface="+mn-cs"/>
              </a:rPr>
              <a:t>Vulnerability disclosure – has the researcher committed crimes, do you promise not to sue, any laws on reverse engineering? Are you liable to users of the product, or to other vendors with same bug. How Managed Vulnerability Disclosure schemes help with these (TECH link)</a:t>
            </a:r>
          </a:p>
          <a:p>
            <a:endParaRPr lang="en-US" sz="900" b="0" i="0" u="none" strike="noStrike" kern="1200" dirty="0">
              <a:solidFill>
                <a:schemeClr val="tx1"/>
              </a:solidFill>
              <a:effectLst/>
              <a:latin typeface="+mn-lt"/>
              <a:ea typeface="+mn-ea"/>
              <a:cs typeface="+mn-cs"/>
            </a:endParaRPr>
          </a:p>
          <a:p>
            <a:r>
              <a:rPr lang="en-US" sz="900" b="0" i="0" u="none" strike="noStrike" kern="1200" dirty="0">
                <a:solidFill>
                  <a:schemeClr val="tx1"/>
                </a:solidFill>
                <a:effectLst/>
                <a:latin typeface="+mn-lt"/>
                <a:ea typeface="+mn-ea"/>
                <a:cs typeface="+mn-cs"/>
              </a:rPr>
              <a:t>Scenario: You discover that two weeks ago someone used your </a:t>
            </a:r>
            <a:r>
              <a:rPr lang="en-US" sz="900" b="0" i="0" u="none" strike="noStrike" kern="1200" dirty="0" err="1">
                <a:solidFill>
                  <a:schemeClr val="tx1"/>
                </a:solidFill>
                <a:effectLst/>
                <a:latin typeface="+mn-lt"/>
                <a:ea typeface="+mn-ea"/>
                <a:cs typeface="+mn-cs"/>
              </a:rPr>
              <a:t>organisation's</a:t>
            </a:r>
            <a:r>
              <a:rPr lang="en-US" sz="900" b="0" i="0" u="none" strike="noStrike" kern="1200" dirty="0">
                <a:solidFill>
                  <a:schemeClr val="tx1"/>
                </a:solidFill>
                <a:effectLst/>
                <a:latin typeface="+mn-lt"/>
                <a:ea typeface="+mn-ea"/>
                <a:cs typeface="+mn-cs"/>
              </a:rPr>
              <a:t> main e-mail account to report a vulnerability they had found in an application on your website. By careful choice of URL they were able to access details of all customers who have attended your corporate briefing events: as evidence they provided a </a:t>
            </a:r>
            <a:r>
              <a:rPr lang="en-US" sz="900" b="0" i="0" u="none" strike="noStrike" kern="1200" dirty="0" err="1">
                <a:solidFill>
                  <a:schemeClr val="tx1"/>
                </a:solidFill>
                <a:effectLst/>
                <a:latin typeface="+mn-lt"/>
                <a:ea typeface="+mn-ea"/>
                <a:cs typeface="+mn-cs"/>
              </a:rPr>
              <a:t>sceenshot</a:t>
            </a:r>
            <a:r>
              <a:rPr lang="en-US" sz="900" b="0" i="0" u="none" strike="noStrike" kern="1200" dirty="0">
                <a:solidFill>
                  <a:schemeClr val="tx1"/>
                </a:solidFill>
                <a:effectLst/>
                <a:latin typeface="+mn-lt"/>
                <a:ea typeface="+mn-ea"/>
                <a:cs typeface="+mn-cs"/>
              </a:rPr>
              <a:t> showing the first few lines of the database. However the e-mail was routed to your corporate lawyers, who have responded threatening to report the person to the police. What legal issues arise, and how could they have been avoided?</a:t>
            </a:r>
          </a:p>
          <a:p>
            <a:endParaRPr lang="en-US" sz="900" b="0" i="0" u="none" strike="noStrike" kern="1200" dirty="0">
              <a:solidFill>
                <a:schemeClr val="tx1"/>
              </a:solidFill>
              <a:effectLst/>
              <a:latin typeface="+mn-lt"/>
              <a:ea typeface="+mn-ea"/>
              <a:cs typeface="+mn-cs"/>
            </a:endParaRPr>
          </a:p>
          <a:p>
            <a:r>
              <a:rPr lang="en-US" sz="900" b="0" i="0" u="none" strike="noStrike" kern="1200" dirty="0">
                <a:solidFill>
                  <a:schemeClr val="tx1"/>
                </a:solidFill>
                <a:effectLst/>
                <a:latin typeface="+mn-lt"/>
                <a:ea typeface="+mn-ea"/>
                <a:cs typeface="+mn-cs"/>
              </a:rPr>
              <a:t>Question supporting Tutor:</a:t>
            </a:r>
          </a:p>
          <a:p>
            <a:r>
              <a:rPr lang="en-US" sz="900" b="0" i="0" u="none" strike="noStrike" kern="1200" dirty="0">
                <a:solidFill>
                  <a:schemeClr val="tx1"/>
                </a:solidFill>
                <a:effectLst/>
                <a:latin typeface="+mn-lt"/>
                <a:ea typeface="+mn-ea"/>
                <a:cs typeface="+mn-cs"/>
              </a:rPr>
              <a:t>What might the finder do next?</a:t>
            </a:r>
          </a:p>
          <a:p>
            <a:r>
              <a:rPr lang="en-US" sz="900" b="0" i="0" u="none" strike="noStrike" kern="1200" dirty="0">
                <a:solidFill>
                  <a:schemeClr val="tx1"/>
                </a:solidFill>
                <a:effectLst/>
                <a:latin typeface="+mn-lt"/>
                <a:ea typeface="+mn-ea"/>
                <a:cs typeface="+mn-cs"/>
              </a:rPr>
              <a:t>What legal obligations might the </a:t>
            </a:r>
            <a:r>
              <a:rPr lang="en-US" sz="900" b="0" i="0" u="none" strike="noStrike" kern="1200" dirty="0" err="1">
                <a:solidFill>
                  <a:schemeClr val="tx1"/>
                </a:solidFill>
                <a:effectLst/>
                <a:latin typeface="+mn-lt"/>
                <a:ea typeface="+mn-ea"/>
                <a:cs typeface="+mn-cs"/>
              </a:rPr>
              <a:t>organisation</a:t>
            </a:r>
            <a:r>
              <a:rPr lang="en-US" sz="900" b="0" i="0" u="none" strike="noStrike" kern="1200" dirty="0">
                <a:solidFill>
                  <a:schemeClr val="tx1"/>
                </a:solidFill>
                <a:effectLst/>
                <a:latin typeface="+mn-lt"/>
                <a:ea typeface="+mn-ea"/>
                <a:cs typeface="+mn-cs"/>
              </a:rPr>
              <a:t> have now it knows about the vulnerability? (may be required to report to privacy regulator and/or users whose data are exposed)</a:t>
            </a:r>
          </a:p>
          <a:p>
            <a:r>
              <a:rPr lang="en-US" sz="900" b="0" i="0" u="none" strike="noStrike" kern="1200" dirty="0">
                <a:solidFill>
                  <a:schemeClr val="tx1"/>
                </a:solidFill>
                <a:effectLst/>
                <a:latin typeface="+mn-lt"/>
                <a:ea typeface="+mn-ea"/>
                <a:cs typeface="+mn-cs"/>
              </a:rPr>
              <a:t>What might the next finder want to hear from us?</a:t>
            </a:r>
          </a:p>
          <a:p>
            <a:br>
              <a:rPr lang="en-US" dirty="0"/>
            </a:br>
            <a:endParaRPr lang="en-US" sz="9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9CBC110B-1C27-4A5B-8007-E6BF4BB6C5F7}" type="slidenum">
              <a:rPr lang="en-GB" smtClean="0"/>
              <a:t>30</a:t>
            </a:fld>
            <a:endParaRPr lang="en-GB"/>
          </a:p>
        </p:txBody>
      </p:sp>
    </p:spTree>
    <p:extLst>
      <p:ext uri="{BB962C8B-B14F-4D97-AF65-F5344CB8AC3E}">
        <p14:creationId xmlns:p14="http://schemas.microsoft.com/office/powerpoint/2010/main" val="33846324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BC110B-1C27-4A5B-8007-E6BF4BB6C5F7}" type="slidenum">
              <a:rPr lang="en-GB" smtClean="0"/>
              <a:t>3</a:t>
            </a:fld>
            <a:endParaRPr lang="en-GB"/>
          </a:p>
        </p:txBody>
      </p:sp>
    </p:spTree>
    <p:extLst>
      <p:ext uri="{BB962C8B-B14F-4D97-AF65-F5344CB8AC3E}">
        <p14:creationId xmlns:p14="http://schemas.microsoft.com/office/powerpoint/2010/main" val="164857233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BC110B-1C27-4A5B-8007-E6BF4BB6C5F7}" type="slidenum">
              <a:rPr lang="en-GB" smtClean="0"/>
              <a:t>31</a:t>
            </a:fld>
            <a:endParaRPr lang="en-GB"/>
          </a:p>
        </p:txBody>
      </p:sp>
    </p:spTree>
    <p:extLst>
      <p:ext uri="{BB962C8B-B14F-4D97-AF65-F5344CB8AC3E}">
        <p14:creationId xmlns:p14="http://schemas.microsoft.com/office/powerpoint/2010/main" val="299127171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b="0" i="0" u="none" strike="noStrike" kern="1200" dirty="0">
              <a:solidFill>
                <a:schemeClr val="tx1"/>
              </a:solidFill>
              <a:effectLst/>
              <a:latin typeface="+mn-lt"/>
              <a:ea typeface="+mn-ea"/>
              <a:cs typeface="+mn-cs"/>
            </a:endParaRPr>
          </a:p>
          <a:p>
            <a:r>
              <a:rPr lang="en-US" sz="900" b="0" i="0" u="none" strike="noStrike" kern="1200" dirty="0">
                <a:solidFill>
                  <a:schemeClr val="tx1"/>
                </a:solidFill>
                <a:effectLst/>
                <a:latin typeface="+mn-lt"/>
                <a:ea typeface="+mn-ea"/>
                <a:cs typeface="+mn-cs"/>
              </a:rPr>
              <a:t>Learning points: </a:t>
            </a:r>
          </a:p>
          <a:p>
            <a:r>
              <a:rPr lang="en-US" sz="900" b="0" i="0" u="none" strike="noStrike" kern="1200" dirty="0">
                <a:solidFill>
                  <a:schemeClr val="tx1"/>
                </a:solidFill>
                <a:effectLst/>
                <a:latin typeface="+mn-lt"/>
                <a:ea typeface="+mn-ea"/>
                <a:cs typeface="+mn-cs"/>
              </a:rPr>
              <a:t>The researcher appears to have been trying to help the </a:t>
            </a:r>
            <a:r>
              <a:rPr lang="en-US" sz="900" b="0" i="0" u="none" strike="noStrike" kern="1200" dirty="0" err="1">
                <a:solidFill>
                  <a:schemeClr val="tx1"/>
                </a:solidFill>
                <a:effectLst/>
                <a:latin typeface="+mn-lt"/>
                <a:ea typeface="+mn-ea"/>
                <a:cs typeface="+mn-cs"/>
              </a:rPr>
              <a:t>organisation</a:t>
            </a:r>
            <a:r>
              <a:rPr lang="en-US" sz="900" b="0" i="0" u="none" strike="noStrike" kern="1200" dirty="0">
                <a:solidFill>
                  <a:schemeClr val="tx1"/>
                </a:solidFill>
                <a:effectLst/>
                <a:latin typeface="+mn-lt"/>
                <a:ea typeface="+mn-ea"/>
                <a:cs typeface="+mn-cs"/>
              </a:rPr>
              <a:t> by reporting this bug. The legal department's response might silence them - in which case you will have to spend a lot of time investigating and fixing the vulnerability without their help - or might cause them to report the problem either to a privacy regulator or publicly to shame the </a:t>
            </a:r>
            <a:r>
              <a:rPr lang="en-US" sz="900" b="0" i="0" u="none" strike="noStrike" kern="1200" dirty="0" err="1">
                <a:solidFill>
                  <a:schemeClr val="tx1"/>
                </a:solidFill>
                <a:effectLst/>
                <a:latin typeface="+mn-lt"/>
                <a:ea typeface="+mn-ea"/>
                <a:cs typeface="+mn-cs"/>
              </a:rPr>
              <a:t>organisation</a:t>
            </a:r>
            <a:r>
              <a:rPr lang="en-US" sz="900" b="0" i="0" u="none" strike="noStrike" kern="1200" dirty="0">
                <a:solidFill>
                  <a:schemeClr val="tx1"/>
                </a:solidFill>
                <a:effectLst/>
                <a:latin typeface="+mn-lt"/>
                <a:ea typeface="+mn-ea"/>
                <a:cs typeface="+mn-cs"/>
              </a:rPr>
              <a:t>. As discussed above, it will be a very case-specific (and country-specific) question whether a vulnerability researcher has actually broken either hacking or privacy laws. But it is much better to have a published vulnerability reporting policy to avoid this type of problem and encourage well-intentioned reporters to do the right thing. Advanced issues include laws against reverse engineering of software (e.g. copyright protection) and what liability might arise to individuals whose data are put at risk by the unfixed vulnerability.</a:t>
            </a:r>
          </a:p>
          <a:p>
            <a:endParaRPr lang="en-US" sz="900" b="0" i="0" u="none" strike="noStrike" kern="1200" dirty="0">
              <a:solidFill>
                <a:schemeClr val="tx1"/>
              </a:solidFill>
              <a:effectLst/>
              <a:latin typeface="+mn-lt"/>
              <a:ea typeface="+mn-ea"/>
              <a:cs typeface="+mn-cs"/>
            </a:endParaRPr>
          </a:p>
          <a:p>
            <a:r>
              <a:rPr lang="en-US" sz="900" b="0" i="0" u="none" strike="noStrike" kern="1200" dirty="0">
                <a:solidFill>
                  <a:schemeClr val="tx1"/>
                </a:solidFill>
                <a:effectLst/>
                <a:latin typeface="+mn-lt"/>
                <a:ea typeface="+mn-ea"/>
                <a:cs typeface="+mn-cs"/>
              </a:rPr>
              <a:t>Variability:</a:t>
            </a:r>
          </a:p>
          <a:p>
            <a:r>
              <a:rPr lang="en-US" sz="900" b="0" i="0" u="none" strike="noStrike" kern="1200" dirty="0">
                <a:solidFill>
                  <a:schemeClr val="tx1"/>
                </a:solidFill>
                <a:effectLst/>
                <a:latin typeface="+mn-lt"/>
                <a:ea typeface="+mn-ea"/>
                <a:cs typeface="+mn-cs"/>
              </a:rPr>
              <a:t> Much of the work in Coordinated Vulnerability Disclosure has been done by </a:t>
            </a:r>
            <a:r>
              <a:rPr lang="en-US" sz="900" b="0" i="0" u="none" strike="noStrike" kern="1200" dirty="0" err="1">
                <a:solidFill>
                  <a:schemeClr val="tx1"/>
                </a:solidFill>
                <a:effectLst/>
                <a:latin typeface="+mn-lt"/>
                <a:ea typeface="+mn-ea"/>
                <a:cs typeface="+mn-cs"/>
              </a:rPr>
              <a:t>organisations</a:t>
            </a:r>
            <a:r>
              <a:rPr lang="en-US" sz="900" b="0" i="0" u="none" strike="noStrike" kern="1200" dirty="0">
                <a:solidFill>
                  <a:schemeClr val="tx1"/>
                </a:solidFill>
                <a:effectLst/>
                <a:latin typeface="+mn-lt"/>
                <a:ea typeface="+mn-ea"/>
                <a:cs typeface="+mn-cs"/>
              </a:rPr>
              <a:t> in the Netherlands, however the same approach should be applicable elsewhere.</a:t>
            </a:r>
          </a:p>
          <a:p>
            <a:r>
              <a:rPr lang="en-US" sz="900" b="0" i="0" u="none" strike="noStrike" kern="1200" dirty="0">
                <a:solidFill>
                  <a:schemeClr val="tx1"/>
                </a:solidFill>
                <a:effectLst/>
                <a:latin typeface="+mn-lt"/>
                <a:ea typeface="+mn-ea"/>
                <a:cs typeface="+mn-cs"/>
                <a:hlinkClick r:id="rId3"/>
              </a:rPr>
              <a:t>https://www.ncsc.nl/english/current-topics/responsible-disclosure-guideline.html</a:t>
            </a:r>
            <a:endParaRPr lang="en-US" sz="900" b="0" i="0" u="none" strike="noStrike" kern="1200" dirty="0">
              <a:solidFill>
                <a:schemeClr val="tx1"/>
              </a:solidFill>
              <a:effectLst/>
              <a:latin typeface="+mn-lt"/>
              <a:ea typeface="+mn-ea"/>
              <a:cs typeface="+mn-cs"/>
            </a:endParaRPr>
          </a:p>
          <a:p>
            <a:r>
              <a:rPr lang="en-US" sz="900" b="0" i="0" u="none" strike="noStrike" kern="1200" dirty="0">
                <a:solidFill>
                  <a:schemeClr val="tx1"/>
                </a:solidFill>
                <a:effectLst/>
                <a:latin typeface="+mn-lt"/>
                <a:ea typeface="+mn-ea"/>
                <a:cs typeface="+mn-cs"/>
                <a:hlinkClick r:id="rId4"/>
              </a:rPr>
              <a:t>https://www.ceps.eu/content/software-vulnerability-disclosure-europe</a:t>
            </a:r>
            <a:endParaRPr lang="en-US" sz="900" b="0" i="0" u="none" strike="noStrike" kern="1200" dirty="0">
              <a:solidFill>
                <a:schemeClr val="tx1"/>
              </a:solidFill>
              <a:effectLst/>
              <a:latin typeface="+mn-lt"/>
              <a:ea typeface="+mn-ea"/>
              <a:cs typeface="+mn-cs"/>
            </a:endParaRPr>
          </a:p>
          <a:p>
            <a:endParaRPr lang="en-US" sz="9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9CBC110B-1C27-4A5B-8007-E6BF4BB6C5F7}" type="slidenum">
              <a:rPr lang="en-GB" smtClean="0"/>
              <a:t>32</a:t>
            </a:fld>
            <a:endParaRPr lang="en-GB"/>
          </a:p>
        </p:txBody>
      </p:sp>
    </p:spTree>
    <p:extLst>
      <p:ext uri="{BB962C8B-B14F-4D97-AF65-F5344CB8AC3E}">
        <p14:creationId xmlns:p14="http://schemas.microsoft.com/office/powerpoint/2010/main" val="27728864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BC110B-1C27-4A5B-8007-E6BF4BB6C5F7}" type="slidenum">
              <a:rPr lang="en-GB" smtClean="0"/>
              <a:t>34</a:t>
            </a:fld>
            <a:endParaRPr lang="en-GB"/>
          </a:p>
        </p:txBody>
      </p:sp>
    </p:spTree>
    <p:extLst>
      <p:ext uri="{BB962C8B-B14F-4D97-AF65-F5344CB8AC3E}">
        <p14:creationId xmlns:p14="http://schemas.microsoft.com/office/powerpoint/2010/main" val="20754503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idea is to get people thinking about what legal issues might arise, and that they might not be aware of them. It is NOT to have all the answers.  </a:t>
            </a:r>
          </a:p>
        </p:txBody>
      </p:sp>
      <p:sp>
        <p:nvSpPr>
          <p:cNvPr id="4" name="Slide Number Placeholder 3"/>
          <p:cNvSpPr>
            <a:spLocks noGrp="1"/>
          </p:cNvSpPr>
          <p:nvPr>
            <p:ph type="sldNum" sz="quarter" idx="5"/>
          </p:nvPr>
        </p:nvSpPr>
        <p:spPr/>
        <p:txBody>
          <a:bodyPr/>
          <a:lstStyle/>
          <a:p>
            <a:fld id="{9CBC110B-1C27-4A5B-8007-E6BF4BB6C5F7}" type="slidenum">
              <a:rPr lang="en-GB" smtClean="0"/>
              <a:t>4</a:t>
            </a:fld>
            <a:endParaRPr lang="en-GB"/>
          </a:p>
        </p:txBody>
      </p:sp>
    </p:spTree>
    <p:extLst>
      <p:ext uri="{BB962C8B-B14F-4D97-AF65-F5344CB8AC3E}">
        <p14:creationId xmlns:p14="http://schemas.microsoft.com/office/powerpoint/2010/main" val="20721851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BC110B-1C27-4A5B-8007-E6BF4BB6C5F7}" type="slidenum">
              <a:rPr lang="en-GB" smtClean="0"/>
              <a:t>5</a:t>
            </a:fld>
            <a:endParaRPr lang="en-GB"/>
          </a:p>
        </p:txBody>
      </p:sp>
    </p:spTree>
    <p:extLst>
      <p:ext uri="{BB962C8B-B14F-4D97-AF65-F5344CB8AC3E}">
        <p14:creationId xmlns:p14="http://schemas.microsoft.com/office/powerpoint/2010/main" val="29396302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BC110B-1C27-4A5B-8007-E6BF4BB6C5F7}" type="slidenum">
              <a:rPr lang="en-GB" smtClean="0"/>
              <a:t>6</a:t>
            </a:fld>
            <a:endParaRPr lang="en-GB"/>
          </a:p>
        </p:txBody>
      </p:sp>
    </p:spTree>
    <p:extLst>
      <p:ext uri="{BB962C8B-B14F-4D97-AF65-F5344CB8AC3E}">
        <p14:creationId xmlns:p14="http://schemas.microsoft.com/office/powerpoint/2010/main" val="24159209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Capture ideas on a flipchart – divide into two categories – cyber dependent vs cyber enabled.</a:t>
            </a:r>
          </a:p>
          <a:p>
            <a:endParaRPr lang="en-US" dirty="0"/>
          </a:p>
          <a:p>
            <a:r>
              <a:rPr lang="en-US" dirty="0"/>
              <a:t>Cyber dependent:</a:t>
            </a:r>
          </a:p>
          <a:p>
            <a:endParaRPr lang="en-US" dirty="0"/>
          </a:p>
          <a:p>
            <a:r>
              <a:rPr lang="en-US" sz="900" dirty="0"/>
              <a:t>Hacking</a:t>
            </a:r>
          </a:p>
          <a:p>
            <a:r>
              <a:rPr lang="en-GB" sz="900" dirty="0"/>
              <a:t>phishing, </a:t>
            </a:r>
          </a:p>
          <a:p>
            <a:r>
              <a:rPr lang="en-GB" sz="900" dirty="0"/>
              <a:t>webcam / file hijack,</a:t>
            </a:r>
          </a:p>
          <a:p>
            <a:r>
              <a:rPr lang="en-GB" sz="900" dirty="0"/>
              <a:t>keylogging, </a:t>
            </a:r>
          </a:p>
          <a:p>
            <a:r>
              <a:rPr lang="en-GB" sz="900" dirty="0"/>
              <a:t>ad clicker, </a:t>
            </a:r>
            <a:endParaRPr lang="en-US" sz="900" dirty="0"/>
          </a:p>
          <a:p>
            <a:r>
              <a:rPr lang="en-US" sz="900" dirty="0"/>
              <a:t>(D)DoS.</a:t>
            </a:r>
          </a:p>
          <a:p>
            <a:endParaRPr lang="en-US" dirty="0"/>
          </a:p>
          <a:p>
            <a:r>
              <a:rPr lang="en-US" dirty="0"/>
              <a:t>Cyber enabled: </a:t>
            </a:r>
          </a:p>
          <a:p>
            <a:endParaRPr lang="en-US" dirty="0"/>
          </a:p>
          <a:p>
            <a:r>
              <a:rPr lang="en-US" sz="900" dirty="0"/>
              <a:t>(Cyber) defamation.</a:t>
            </a:r>
          </a:p>
          <a:p>
            <a:r>
              <a:rPr lang="en-US" sz="900" dirty="0"/>
              <a:t>(Cyber) extortion.</a:t>
            </a:r>
          </a:p>
          <a:p>
            <a:r>
              <a:rPr lang="en-US" sz="900" dirty="0"/>
              <a:t>(Cyber) terrorism.</a:t>
            </a:r>
          </a:p>
          <a:p>
            <a:r>
              <a:rPr lang="en-US" sz="900" dirty="0"/>
              <a:t>Identity theft.</a:t>
            </a:r>
          </a:p>
          <a:p>
            <a:r>
              <a:rPr lang="en-US" sz="900" dirty="0"/>
              <a:t>Pornography? </a:t>
            </a:r>
          </a:p>
          <a:p>
            <a:endParaRPr lang="en-US" dirty="0"/>
          </a:p>
        </p:txBody>
      </p:sp>
      <p:sp>
        <p:nvSpPr>
          <p:cNvPr id="4" name="Slide Number Placeholder 3"/>
          <p:cNvSpPr>
            <a:spLocks noGrp="1"/>
          </p:cNvSpPr>
          <p:nvPr>
            <p:ph type="sldNum" sz="quarter" idx="5"/>
          </p:nvPr>
        </p:nvSpPr>
        <p:spPr/>
        <p:txBody>
          <a:bodyPr/>
          <a:lstStyle/>
          <a:p>
            <a:fld id="{9CBC110B-1C27-4A5B-8007-E6BF4BB6C5F7}" type="slidenum">
              <a:rPr lang="en-GB" smtClean="0"/>
              <a:t>7</a:t>
            </a:fld>
            <a:endParaRPr lang="en-GB"/>
          </a:p>
        </p:txBody>
      </p:sp>
    </p:spTree>
    <p:extLst>
      <p:ext uri="{BB962C8B-B14F-4D97-AF65-F5344CB8AC3E}">
        <p14:creationId xmlns:p14="http://schemas.microsoft.com/office/powerpoint/2010/main" val="5281972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u="none" strike="noStrike" kern="1200" dirty="0">
                <a:solidFill>
                  <a:schemeClr val="tx1"/>
                </a:solidFill>
                <a:effectLst/>
                <a:latin typeface="+mn-lt"/>
                <a:ea typeface="+mn-ea"/>
                <a:cs typeface="+mn-cs"/>
              </a:rPr>
              <a:t>Example scenario – sent a dump of usernames/passwords (some, but not all, from your </a:t>
            </a:r>
            <a:r>
              <a:rPr lang="en-US" sz="900" b="0" i="0" u="none" strike="noStrike" kern="1200" dirty="0" err="1">
                <a:solidFill>
                  <a:schemeClr val="tx1"/>
                </a:solidFill>
                <a:effectLst/>
                <a:latin typeface="+mn-lt"/>
                <a:ea typeface="+mn-ea"/>
                <a:cs typeface="+mn-cs"/>
              </a:rPr>
              <a:t>organisation</a:t>
            </a:r>
            <a:r>
              <a:rPr lang="en-US" sz="900" b="0" i="0" u="none" strike="noStrike" kern="1200" dirty="0">
                <a:solidFill>
                  <a:schemeClr val="tx1"/>
                </a:solidFill>
                <a:effectLst/>
                <a:latin typeface="+mn-lt"/>
                <a:ea typeface="+mn-ea"/>
                <a:cs typeface="+mn-cs"/>
              </a:rPr>
              <a:t>) from a “dark web” site; now a policeman wants to see it too. What can/should/must I do? My CSIRT? My org?</a:t>
            </a:r>
          </a:p>
          <a:p>
            <a:endParaRPr lang="en-US" sz="900" b="0" i="0" u="none" strike="noStrike" kern="1200" dirty="0">
              <a:solidFill>
                <a:schemeClr val="tx1"/>
              </a:solidFill>
              <a:effectLst/>
              <a:latin typeface="+mn-lt"/>
              <a:ea typeface="+mn-ea"/>
              <a:cs typeface="+mn-cs"/>
            </a:endParaRPr>
          </a:p>
          <a:p>
            <a:r>
              <a:rPr lang="en-US" sz="900" b="0" i="0" u="none" strike="noStrike" kern="1200" dirty="0">
                <a:solidFill>
                  <a:schemeClr val="tx1"/>
                </a:solidFill>
                <a:effectLst/>
                <a:latin typeface="+mn-lt"/>
                <a:ea typeface="+mn-ea"/>
                <a:cs typeface="+mn-cs"/>
              </a:rPr>
              <a:t>Learning points: </a:t>
            </a:r>
          </a:p>
          <a:p>
            <a:r>
              <a:rPr lang="en-US" sz="900" b="0" i="0" u="none" strike="noStrike" kern="1200" dirty="0">
                <a:solidFill>
                  <a:schemeClr val="tx1"/>
                </a:solidFill>
                <a:effectLst/>
                <a:latin typeface="+mn-lt"/>
                <a:ea typeface="+mn-ea"/>
                <a:cs typeface="+mn-cs"/>
              </a:rPr>
              <a:t>legal issues are going to arise, whether you like it or not! Different sets of laws - public, limiting societally bad things such as drugs, firearms, hacking; private, on how one party can be required to repair damage it has caused to another (e.g. if you cause someone harm by falsely implying they have been involved in illegal acts); cooperation, requiring/allowing you to help state entities such as police.</a:t>
            </a:r>
          </a:p>
          <a:p>
            <a:endParaRPr lang="en-US" sz="900" b="0" i="0" u="none" strike="noStrike" kern="1200" dirty="0">
              <a:solidFill>
                <a:schemeClr val="tx1"/>
              </a:solidFill>
              <a:effectLst/>
              <a:latin typeface="+mn-lt"/>
              <a:ea typeface="+mn-ea"/>
              <a:cs typeface="+mn-cs"/>
            </a:endParaRPr>
          </a:p>
          <a:p>
            <a:r>
              <a:rPr lang="en-US" sz="900" b="0" i="0" u="none" strike="noStrike" kern="1200" dirty="0" err="1">
                <a:solidFill>
                  <a:schemeClr val="tx1"/>
                </a:solidFill>
                <a:effectLst/>
                <a:latin typeface="+mn-lt"/>
                <a:ea typeface="+mn-ea"/>
                <a:cs typeface="+mn-cs"/>
              </a:rPr>
              <a:t>Discussiontime</a:t>
            </a:r>
            <a:r>
              <a:rPr lang="en-US" sz="900" b="0" i="0" u="none" strike="noStrike" kern="1200" dirty="0">
                <a:solidFill>
                  <a:schemeClr val="tx1"/>
                </a:solidFill>
                <a:effectLst/>
                <a:latin typeface="+mn-lt"/>
                <a:ea typeface="+mn-ea"/>
                <a:cs typeface="+mn-cs"/>
              </a:rPr>
              <a:t>: about 5 Minutes</a:t>
            </a:r>
          </a:p>
          <a:p>
            <a:endParaRPr lang="en-US" sz="900" b="0" i="0" u="none" strike="noStrike" kern="1200" dirty="0">
              <a:solidFill>
                <a:schemeClr val="tx1"/>
              </a:solidFill>
              <a:effectLst/>
              <a:latin typeface="+mn-lt"/>
              <a:ea typeface="+mn-ea"/>
              <a:cs typeface="+mn-cs"/>
            </a:endParaRPr>
          </a:p>
          <a:p>
            <a:r>
              <a:rPr lang="en-US" sz="900" b="0" i="0" u="none" strike="noStrike" kern="1200" dirty="0">
                <a:solidFill>
                  <a:schemeClr val="tx1"/>
                </a:solidFill>
                <a:effectLst/>
                <a:latin typeface="+mn-lt"/>
                <a:ea typeface="+mn-ea"/>
                <a:cs typeface="+mn-cs"/>
              </a:rPr>
              <a:t>Questions supporting the tutor:</a:t>
            </a:r>
          </a:p>
          <a:p>
            <a:r>
              <a:rPr lang="en-US" sz="900" b="0" i="0" u="none" strike="noStrike" kern="1200" dirty="0">
                <a:solidFill>
                  <a:schemeClr val="tx1"/>
                </a:solidFill>
                <a:effectLst/>
                <a:latin typeface="+mn-lt"/>
                <a:ea typeface="+mn-ea"/>
                <a:cs typeface="+mn-cs"/>
              </a:rPr>
              <a:t>How does the company react if the know that your credentials are on a website for buying drugs?</a:t>
            </a:r>
          </a:p>
          <a:p>
            <a:r>
              <a:rPr lang="en-US" sz="900" b="0" i="0" u="none" strike="noStrike" kern="1200" dirty="0">
                <a:solidFill>
                  <a:schemeClr val="tx1"/>
                </a:solidFill>
                <a:effectLst/>
                <a:latin typeface="+mn-lt"/>
                <a:ea typeface="+mn-ea"/>
                <a:cs typeface="+mn-cs"/>
              </a:rPr>
              <a:t>Should you inform other companies about their users?</a:t>
            </a:r>
          </a:p>
          <a:p>
            <a:r>
              <a:rPr lang="en-US" sz="900" b="0" i="0" u="none" strike="noStrike" kern="1200" dirty="0">
                <a:solidFill>
                  <a:schemeClr val="tx1"/>
                </a:solidFill>
                <a:effectLst/>
                <a:latin typeface="+mn-lt"/>
                <a:ea typeface="+mn-ea"/>
                <a:cs typeface="+mn-cs"/>
              </a:rPr>
              <a:t>Must you give the information to the police? What will be the human reaction?</a:t>
            </a:r>
          </a:p>
          <a:p>
            <a:endParaRPr lang="en-US" sz="900" b="0" i="0" u="none" strike="noStrike" kern="1200" dirty="0">
              <a:solidFill>
                <a:schemeClr val="tx1"/>
              </a:solidFill>
              <a:effectLst/>
              <a:latin typeface="+mn-lt"/>
              <a:ea typeface="+mn-ea"/>
              <a:cs typeface="+mn-cs"/>
            </a:endParaRPr>
          </a:p>
          <a:p>
            <a:r>
              <a:rPr lang="en-US" sz="900" b="0" i="0" u="none" strike="noStrike" kern="1200" dirty="0">
                <a:solidFill>
                  <a:schemeClr val="tx1"/>
                </a:solidFill>
                <a:effectLst/>
                <a:latin typeface="+mn-lt"/>
                <a:ea typeface="+mn-ea"/>
                <a:cs typeface="+mn-cs"/>
              </a:rPr>
              <a:t>And laws differ between countries - even in the fundamental bases for them: here's a map of those... (civil law, common law, sharia)</a:t>
            </a:r>
          </a:p>
          <a:p>
            <a:r>
              <a:rPr lang="en-US" sz="900" b="0" i="0" u="none" strike="noStrike" kern="1200" dirty="0">
                <a:solidFill>
                  <a:schemeClr val="tx1"/>
                </a:solidFill>
                <a:effectLst/>
                <a:latin typeface="+mn-lt"/>
                <a:ea typeface="+mn-ea"/>
                <a:cs typeface="+mn-cs"/>
              </a:rPr>
              <a:t>Usually decide applicable law by "location of crime" - Internet seriously messes that up!</a:t>
            </a:r>
          </a:p>
          <a:p>
            <a:endParaRPr lang="en-US" sz="900" b="0" i="0" u="none" strike="noStrike" kern="1200" dirty="0">
              <a:solidFill>
                <a:schemeClr val="tx1"/>
              </a:solidFill>
              <a:effectLst/>
              <a:latin typeface="+mn-lt"/>
              <a:ea typeface="+mn-ea"/>
              <a:cs typeface="+mn-cs"/>
            </a:endParaRPr>
          </a:p>
          <a:p>
            <a:r>
              <a:rPr lang="en-US" sz="900" b="0" i="0" u="none" strike="noStrike" kern="1200" dirty="0">
                <a:solidFill>
                  <a:schemeClr val="tx1"/>
                </a:solidFill>
                <a:effectLst/>
                <a:latin typeface="+mn-lt"/>
                <a:ea typeface="+mn-ea"/>
                <a:cs typeface="+mn-cs"/>
              </a:rPr>
              <a:t>No "law of IT" - "what's unlawful offline should be unlawful of online", plus laws addressing specific concerns (e.g. UK hacking law originates in a single access to the queen's husband's mailbox); and a single online action may include several things known to law</a:t>
            </a:r>
          </a:p>
          <a:p>
            <a:endParaRPr lang="en-US" sz="900" b="0" i="0" u="none" strike="noStrike" kern="1200" dirty="0">
              <a:solidFill>
                <a:schemeClr val="tx1"/>
              </a:solidFill>
              <a:effectLst/>
              <a:latin typeface="+mn-lt"/>
              <a:ea typeface="+mn-ea"/>
              <a:cs typeface="+mn-cs"/>
            </a:endParaRPr>
          </a:p>
          <a:p>
            <a:endParaRPr lang="en-US" dirty="0"/>
          </a:p>
          <a:p>
            <a:endParaRPr lang="en-US" dirty="0"/>
          </a:p>
        </p:txBody>
      </p:sp>
      <p:sp>
        <p:nvSpPr>
          <p:cNvPr id="4" name="Slide Number Placeholder 3"/>
          <p:cNvSpPr>
            <a:spLocks noGrp="1"/>
          </p:cNvSpPr>
          <p:nvPr>
            <p:ph type="sldNum" sz="quarter" idx="5"/>
          </p:nvPr>
        </p:nvSpPr>
        <p:spPr/>
        <p:txBody>
          <a:bodyPr/>
          <a:lstStyle/>
          <a:p>
            <a:fld id="{9CBC110B-1C27-4A5B-8007-E6BF4BB6C5F7}" type="slidenum">
              <a:rPr lang="en-GB" smtClean="0"/>
              <a:t>8</a:t>
            </a:fld>
            <a:endParaRPr lang="en-GB"/>
          </a:p>
        </p:txBody>
      </p:sp>
    </p:spTree>
    <p:extLst>
      <p:ext uri="{BB962C8B-B14F-4D97-AF65-F5344CB8AC3E}">
        <p14:creationId xmlns:p14="http://schemas.microsoft.com/office/powerpoint/2010/main" val="41535461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Internet law happens …….</a:t>
            </a:r>
          </a:p>
        </p:txBody>
      </p:sp>
      <p:sp>
        <p:nvSpPr>
          <p:cNvPr id="4" name="Slide Number Placeholder 3"/>
          <p:cNvSpPr>
            <a:spLocks noGrp="1"/>
          </p:cNvSpPr>
          <p:nvPr>
            <p:ph type="sldNum" sz="quarter" idx="5"/>
          </p:nvPr>
        </p:nvSpPr>
        <p:spPr/>
        <p:txBody>
          <a:bodyPr/>
          <a:lstStyle/>
          <a:p>
            <a:fld id="{9CBC110B-1C27-4A5B-8007-E6BF4BB6C5F7}" type="slidenum">
              <a:rPr lang="en-GB" smtClean="0"/>
              <a:t>9</a:t>
            </a:fld>
            <a:endParaRPr lang="en-GB"/>
          </a:p>
        </p:txBody>
      </p:sp>
    </p:spTree>
    <p:extLst>
      <p:ext uri="{BB962C8B-B14F-4D97-AF65-F5344CB8AC3E}">
        <p14:creationId xmlns:p14="http://schemas.microsoft.com/office/powerpoint/2010/main" val="358368118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286"/>
            <a:ext cx="9144000" cy="5138928"/>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85351" y="684676"/>
            <a:ext cx="2388593" cy="939302"/>
          </a:xfrm>
          <a:prstGeom prst="rect">
            <a:avLst/>
          </a:prstGeom>
        </p:spPr>
      </p:pic>
      <p:sp>
        <p:nvSpPr>
          <p:cNvPr id="17" name="Text Placeholder 4"/>
          <p:cNvSpPr>
            <a:spLocks noGrp="1"/>
          </p:cNvSpPr>
          <p:nvPr>
            <p:ph type="body" sz="quarter" idx="11" hasCustomPrompt="1"/>
          </p:nvPr>
        </p:nvSpPr>
        <p:spPr>
          <a:xfrm>
            <a:off x="697644" y="3297754"/>
            <a:ext cx="3822700" cy="281467"/>
          </a:xfrm>
        </p:spPr>
        <p:txBody>
          <a:bodyPr>
            <a:noAutofit/>
          </a:bodyPr>
          <a:lstStyle>
            <a:lvl1pPr marL="0" indent="0">
              <a:buNone/>
              <a:defRPr sz="1400" b="1" baseline="0">
                <a:solidFill>
                  <a:schemeClr val="bg1"/>
                </a:solidFill>
              </a:defRPr>
            </a:lvl1pPr>
          </a:lstStyle>
          <a:p>
            <a:pPr lvl="0"/>
            <a:r>
              <a:rPr lang="en-US" dirty="0"/>
              <a:t>Presenter</a:t>
            </a:r>
          </a:p>
        </p:txBody>
      </p:sp>
      <p:sp>
        <p:nvSpPr>
          <p:cNvPr id="19" name="Text Placeholder 10"/>
          <p:cNvSpPr>
            <a:spLocks noGrp="1"/>
          </p:cNvSpPr>
          <p:nvPr>
            <p:ph type="body" sz="quarter" idx="17" hasCustomPrompt="1"/>
          </p:nvPr>
        </p:nvSpPr>
        <p:spPr>
          <a:xfrm>
            <a:off x="697644" y="2767292"/>
            <a:ext cx="6984756" cy="376599"/>
          </a:xfrm>
        </p:spPr>
        <p:txBody>
          <a:bodyPr>
            <a:normAutofit/>
          </a:bodyPr>
          <a:lstStyle>
            <a:lvl1pPr marL="0" indent="0">
              <a:buNone/>
              <a:defRPr sz="1600" b="1">
                <a:solidFill>
                  <a:srgbClr val="7E4792"/>
                </a:solidFill>
              </a:defRPr>
            </a:lvl1pPr>
          </a:lstStyle>
          <a:p>
            <a:pPr lvl="0"/>
            <a:r>
              <a:rPr lang="en-US" dirty="0"/>
              <a:t>Subtitle</a:t>
            </a:r>
          </a:p>
        </p:txBody>
      </p:sp>
      <p:sp>
        <p:nvSpPr>
          <p:cNvPr id="20" name="Text Placeholder 10"/>
          <p:cNvSpPr>
            <a:spLocks noGrp="1"/>
          </p:cNvSpPr>
          <p:nvPr>
            <p:ph type="body" sz="quarter" idx="14" hasCustomPrompt="1"/>
          </p:nvPr>
        </p:nvSpPr>
        <p:spPr>
          <a:xfrm>
            <a:off x="697644" y="1992850"/>
            <a:ext cx="6984756" cy="426979"/>
          </a:xfrm>
        </p:spPr>
        <p:txBody>
          <a:bodyPr>
            <a:noAutofit/>
          </a:bodyPr>
          <a:lstStyle>
            <a:lvl1pPr marL="0" indent="0">
              <a:lnSpc>
                <a:spcPct val="70000"/>
              </a:lnSpc>
              <a:buNone/>
              <a:defRPr sz="2400" b="1">
                <a:solidFill>
                  <a:srgbClr val="D01384"/>
                </a:solidFill>
              </a:defRPr>
            </a:lvl1pPr>
          </a:lstStyle>
          <a:p>
            <a:pPr lvl="0"/>
            <a:r>
              <a:rPr lang="en-US" dirty="0"/>
              <a:t>Title</a:t>
            </a:r>
          </a:p>
        </p:txBody>
      </p:sp>
      <p:sp>
        <p:nvSpPr>
          <p:cNvPr id="25" name="Text Placeholder 6"/>
          <p:cNvSpPr>
            <a:spLocks noGrp="1"/>
          </p:cNvSpPr>
          <p:nvPr>
            <p:ph type="body" sz="quarter" idx="12" hasCustomPrompt="1"/>
          </p:nvPr>
        </p:nvSpPr>
        <p:spPr>
          <a:xfrm>
            <a:off x="697643" y="3952706"/>
            <a:ext cx="3822701" cy="327255"/>
          </a:xfrm>
        </p:spPr>
        <p:txBody>
          <a:bodyPr/>
          <a:lstStyle>
            <a:lvl1pPr marL="0" indent="0">
              <a:buNone/>
              <a:defRPr sz="1200">
                <a:solidFill>
                  <a:schemeClr val="bg1"/>
                </a:solidFill>
              </a:defRPr>
            </a:lvl1pPr>
          </a:lstStyle>
          <a:p>
            <a:pPr lvl="0"/>
            <a:r>
              <a:rPr lang="en-US" dirty="0"/>
              <a:t>Location</a:t>
            </a:r>
            <a:endParaRPr lang="en-GB" dirty="0"/>
          </a:p>
        </p:txBody>
      </p:sp>
      <p:sp>
        <p:nvSpPr>
          <p:cNvPr id="26" name="Text Placeholder 6"/>
          <p:cNvSpPr>
            <a:spLocks noGrp="1"/>
          </p:cNvSpPr>
          <p:nvPr>
            <p:ph type="body" sz="quarter" idx="18" hasCustomPrompt="1"/>
          </p:nvPr>
        </p:nvSpPr>
        <p:spPr>
          <a:xfrm>
            <a:off x="697643" y="4186233"/>
            <a:ext cx="3822701" cy="321239"/>
          </a:xfrm>
        </p:spPr>
        <p:txBody>
          <a:bodyPr>
            <a:normAutofit/>
          </a:bodyPr>
          <a:lstStyle>
            <a:lvl1pPr marL="0" indent="0">
              <a:buNone/>
              <a:defRPr sz="1200">
                <a:solidFill>
                  <a:schemeClr val="bg1"/>
                </a:solidFill>
              </a:defRPr>
            </a:lvl1pPr>
          </a:lstStyle>
          <a:p>
            <a:pPr lvl="0"/>
            <a:r>
              <a:rPr lang="en-US" dirty="0"/>
              <a:t>Date</a:t>
            </a:r>
            <a:endParaRPr lang="en-GB" dirty="0"/>
          </a:p>
        </p:txBody>
      </p:sp>
    </p:spTree>
    <p:extLst>
      <p:ext uri="{BB962C8B-B14F-4D97-AF65-F5344CB8AC3E}">
        <p14:creationId xmlns:p14="http://schemas.microsoft.com/office/powerpoint/2010/main" val="4164422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AE36884-8166-6D78-0ABD-27BA939C46BE}"/>
              </a:ext>
            </a:extLst>
          </p:cNvPr>
          <p:cNvSpPr>
            <a:spLocks noGrp="1"/>
          </p:cNvSpPr>
          <p:nvPr>
            <p:ph type="dt" sz="half" idx="10"/>
          </p:nvPr>
        </p:nvSpPr>
        <p:spPr/>
        <p:txBody>
          <a:bodyPr/>
          <a:lstStyle/>
          <a:p>
            <a:fld id="{9F2AF87D-1370-2742-96CD-8239538DA7C8}" type="datetimeFigureOut">
              <a:rPr lang="en-US" smtClean="0"/>
              <a:t>7/24/24</a:t>
            </a:fld>
            <a:endParaRPr lang="en-US"/>
          </a:p>
        </p:txBody>
      </p:sp>
      <p:sp>
        <p:nvSpPr>
          <p:cNvPr id="3" name="Footer Placeholder 2">
            <a:extLst>
              <a:ext uri="{FF2B5EF4-FFF2-40B4-BE49-F238E27FC236}">
                <a16:creationId xmlns:a16="http://schemas.microsoft.com/office/drawing/2014/main" id="{C2826D38-2F61-7E55-3C0C-64FC41E3BF7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72E2361-9443-0004-CA1A-248D1DD18DB9}"/>
              </a:ext>
            </a:extLst>
          </p:cNvPr>
          <p:cNvSpPr>
            <a:spLocks noGrp="1"/>
          </p:cNvSpPr>
          <p:nvPr>
            <p:ph type="sldNum" sz="quarter" idx="12"/>
          </p:nvPr>
        </p:nvSpPr>
        <p:spPr/>
        <p:txBody>
          <a:bodyPr/>
          <a:lstStyle/>
          <a:p>
            <a:fld id="{30465B52-A698-D347-ADB1-E8BE04234982}" type="slidenum">
              <a:rPr lang="en-US" smtClean="0"/>
              <a:t>‹#›</a:t>
            </a:fld>
            <a:endParaRPr lang="en-US"/>
          </a:p>
        </p:txBody>
      </p:sp>
    </p:spTree>
    <p:extLst>
      <p:ext uri="{BB962C8B-B14F-4D97-AF65-F5344CB8AC3E}">
        <p14:creationId xmlns:p14="http://schemas.microsoft.com/office/powerpoint/2010/main" val="22814230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1F55D8-EBE5-A9F4-320F-CCE0A5704344}"/>
              </a:ext>
            </a:extLst>
          </p:cNvPr>
          <p:cNvSpPr>
            <a:spLocks noGrp="1"/>
          </p:cNvSpPr>
          <p:nvPr>
            <p:ph type="title"/>
          </p:nvPr>
        </p:nvSpPr>
        <p:spPr>
          <a:xfrm>
            <a:off x="629841" y="342900"/>
            <a:ext cx="2949178" cy="1200150"/>
          </a:xfrm>
        </p:spPr>
        <p:txBody>
          <a:bodyPr anchor="b"/>
          <a:lstStyle>
            <a:lvl1pPr>
              <a:defRPr sz="24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BB6D9281-E329-90F1-54D9-B4EB5D5594CB}"/>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031ED964-A68B-EAE3-E942-9820711A4A8A}"/>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a:t>Click to edit Master text styles</a:t>
            </a:r>
          </a:p>
        </p:txBody>
      </p:sp>
      <p:sp>
        <p:nvSpPr>
          <p:cNvPr id="5" name="Date Placeholder 4">
            <a:extLst>
              <a:ext uri="{FF2B5EF4-FFF2-40B4-BE49-F238E27FC236}">
                <a16:creationId xmlns:a16="http://schemas.microsoft.com/office/drawing/2014/main" id="{9EE84DC3-90A7-29F2-322D-9573C428E194}"/>
              </a:ext>
            </a:extLst>
          </p:cNvPr>
          <p:cNvSpPr>
            <a:spLocks noGrp="1"/>
          </p:cNvSpPr>
          <p:nvPr>
            <p:ph type="dt" sz="half" idx="10"/>
          </p:nvPr>
        </p:nvSpPr>
        <p:spPr/>
        <p:txBody>
          <a:bodyPr/>
          <a:lstStyle/>
          <a:p>
            <a:fld id="{9F2AF87D-1370-2742-96CD-8239538DA7C8}" type="datetimeFigureOut">
              <a:rPr lang="en-US" smtClean="0"/>
              <a:t>7/24/24</a:t>
            </a:fld>
            <a:endParaRPr lang="en-US"/>
          </a:p>
        </p:txBody>
      </p:sp>
      <p:sp>
        <p:nvSpPr>
          <p:cNvPr id="6" name="Footer Placeholder 5">
            <a:extLst>
              <a:ext uri="{FF2B5EF4-FFF2-40B4-BE49-F238E27FC236}">
                <a16:creationId xmlns:a16="http://schemas.microsoft.com/office/drawing/2014/main" id="{1AD5772B-D38F-F9D2-FDF0-0C79DD0FD73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0D7CC35-DC68-411B-BBF0-F090924C96D6}"/>
              </a:ext>
            </a:extLst>
          </p:cNvPr>
          <p:cNvSpPr>
            <a:spLocks noGrp="1"/>
          </p:cNvSpPr>
          <p:nvPr>
            <p:ph type="sldNum" sz="quarter" idx="12"/>
          </p:nvPr>
        </p:nvSpPr>
        <p:spPr/>
        <p:txBody>
          <a:bodyPr/>
          <a:lstStyle/>
          <a:p>
            <a:fld id="{30465B52-A698-D347-ADB1-E8BE04234982}" type="slidenum">
              <a:rPr lang="en-US" smtClean="0"/>
              <a:t>‹#›</a:t>
            </a:fld>
            <a:endParaRPr lang="en-US"/>
          </a:p>
        </p:txBody>
      </p:sp>
    </p:spTree>
    <p:extLst>
      <p:ext uri="{BB962C8B-B14F-4D97-AF65-F5344CB8AC3E}">
        <p14:creationId xmlns:p14="http://schemas.microsoft.com/office/powerpoint/2010/main" val="285223758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5348A4-1F34-1DE2-15DC-B9295481B2BA}"/>
              </a:ext>
            </a:extLst>
          </p:cNvPr>
          <p:cNvSpPr>
            <a:spLocks noGrp="1"/>
          </p:cNvSpPr>
          <p:nvPr>
            <p:ph type="title"/>
          </p:nvPr>
        </p:nvSpPr>
        <p:spPr>
          <a:xfrm>
            <a:off x="629841" y="342900"/>
            <a:ext cx="2949178" cy="1200150"/>
          </a:xfrm>
        </p:spPr>
        <p:txBody>
          <a:bodyPr anchor="b"/>
          <a:lstStyle>
            <a:lvl1pPr>
              <a:defRPr sz="24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5A2CD8D8-767A-0549-8D4C-54F1378D38F1}"/>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18C35431-C5C5-01BE-16CD-00C92C170308}"/>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a:t>Click to edit Master text styles</a:t>
            </a:r>
          </a:p>
        </p:txBody>
      </p:sp>
      <p:sp>
        <p:nvSpPr>
          <p:cNvPr id="5" name="Date Placeholder 4">
            <a:extLst>
              <a:ext uri="{FF2B5EF4-FFF2-40B4-BE49-F238E27FC236}">
                <a16:creationId xmlns:a16="http://schemas.microsoft.com/office/drawing/2014/main" id="{8D9B8DC6-CD60-F7D7-55F7-F02DAA56F266}"/>
              </a:ext>
            </a:extLst>
          </p:cNvPr>
          <p:cNvSpPr>
            <a:spLocks noGrp="1"/>
          </p:cNvSpPr>
          <p:nvPr>
            <p:ph type="dt" sz="half" idx="10"/>
          </p:nvPr>
        </p:nvSpPr>
        <p:spPr/>
        <p:txBody>
          <a:bodyPr/>
          <a:lstStyle/>
          <a:p>
            <a:fld id="{9F2AF87D-1370-2742-96CD-8239538DA7C8}" type="datetimeFigureOut">
              <a:rPr lang="en-US" smtClean="0"/>
              <a:t>7/24/24</a:t>
            </a:fld>
            <a:endParaRPr lang="en-US"/>
          </a:p>
        </p:txBody>
      </p:sp>
      <p:sp>
        <p:nvSpPr>
          <p:cNvPr id="6" name="Footer Placeholder 5">
            <a:extLst>
              <a:ext uri="{FF2B5EF4-FFF2-40B4-BE49-F238E27FC236}">
                <a16:creationId xmlns:a16="http://schemas.microsoft.com/office/drawing/2014/main" id="{EEE8C23E-BCFD-F625-6196-E3657797C9F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B7992BD-6A5F-F410-F6DB-914D436C0C9A}"/>
              </a:ext>
            </a:extLst>
          </p:cNvPr>
          <p:cNvSpPr>
            <a:spLocks noGrp="1"/>
          </p:cNvSpPr>
          <p:nvPr>
            <p:ph type="sldNum" sz="quarter" idx="12"/>
          </p:nvPr>
        </p:nvSpPr>
        <p:spPr/>
        <p:txBody>
          <a:bodyPr/>
          <a:lstStyle/>
          <a:p>
            <a:fld id="{30465B52-A698-D347-ADB1-E8BE04234982}" type="slidenum">
              <a:rPr lang="en-US" smtClean="0"/>
              <a:t>‹#›</a:t>
            </a:fld>
            <a:endParaRPr lang="en-US"/>
          </a:p>
        </p:txBody>
      </p:sp>
    </p:spTree>
    <p:extLst>
      <p:ext uri="{BB962C8B-B14F-4D97-AF65-F5344CB8AC3E}">
        <p14:creationId xmlns:p14="http://schemas.microsoft.com/office/powerpoint/2010/main" val="212506250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0A61C6-E2BD-D22B-ABBA-AF8820D88027}"/>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5B2C7B51-3D54-EFAF-CA8D-7DAD86B4D99E}"/>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89CC93F5-233E-35FB-D20A-128A5B38AFA0}"/>
              </a:ext>
            </a:extLst>
          </p:cNvPr>
          <p:cNvSpPr>
            <a:spLocks noGrp="1"/>
          </p:cNvSpPr>
          <p:nvPr>
            <p:ph type="dt" sz="half" idx="10"/>
          </p:nvPr>
        </p:nvSpPr>
        <p:spPr/>
        <p:txBody>
          <a:bodyPr/>
          <a:lstStyle/>
          <a:p>
            <a:fld id="{9F2AF87D-1370-2742-96CD-8239538DA7C8}" type="datetimeFigureOut">
              <a:rPr lang="en-US" smtClean="0"/>
              <a:t>7/24/24</a:t>
            </a:fld>
            <a:endParaRPr lang="en-US"/>
          </a:p>
        </p:txBody>
      </p:sp>
      <p:sp>
        <p:nvSpPr>
          <p:cNvPr id="5" name="Footer Placeholder 4">
            <a:extLst>
              <a:ext uri="{FF2B5EF4-FFF2-40B4-BE49-F238E27FC236}">
                <a16:creationId xmlns:a16="http://schemas.microsoft.com/office/drawing/2014/main" id="{98C9C022-DE89-BCE4-67AF-A233189280A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434A6EA-A8DD-10D6-5858-3690A2B92BF1}"/>
              </a:ext>
            </a:extLst>
          </p:cNvPr>
          <p:cNvSpPr>
            <a:spLocks noGrp="1"/>
          </p:cNvSpPr>
          <p:nvPr>
            <p:ph type="sldNum" sz="quarter" idx="12"/>
          </p:nvPr>
        </p:nvSpPr>
        <p:spPr/>
        <p:txBody>
          <a:bodyPr/>
          <a:lstStyle/>
          <a:p>
            <a:fld id="{30465B52-A698-D347-ADB1-E8BE04234982}" type="slidenum">
              <a:rPr lang="en-US" smtClean="0"/>
              <a:t>‹#›</a:t>
            </a:fld>
            <a:endParaRPr lang="en-US"/>
          </a:p>
        </p:txBody>
      </p:sp>
    </p:spTree>
    <p:extLst>
      <p:ext uri="{BB962C8B-B14F-4D97-AF65-F5344CB8AC3E}">
        <p14:creationId xmlns:p14="http://schemas.microsoft.com/office/powerpoint/2010/main" val="20126013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438D17F-6CB1-9A77-1FD6-DDBFBCAB8826}"/>
              </a:ext>
            </a:extLst>
          </p:cNvPr>
          <p:cNvSpPr>
            <a:spLocks noGrp="1"/>
          </p:cNvSpPr>
          <p:nvPr>
            <p:ph type="title" orient="vert"/>
          </p:nvPr>
        </p:nvSpPr>
        <p:spPr>
          <a:xfrm>
            <a:off x="6543675" y="273843"/>
            <a:ext cx="1971675" cy="4358879"/>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202300E0-0EDA-3B22-33D5-5ED1080494ED}"/>
              </a:ext>
            </a:extLst>
          </p:cNvPr>
          <p:cNvSpPr>
            <a:spLocks noGrp="1"/>
          </p:cNvSpPr>
          <p:nvPr>
            <p:ph type="body" orient="vert" idx="1"/>
          </p:nvPr>
        </p:nvSpPr>
        <p:spPr>
          <a:xfrm>
            <a:off x="628650" y="273843"/>
            <a:ext cx="5800725" cy="4358879"/>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DAEAA23A-6DA3-61CC-81CB-E9322B888F2C}"/>
              </a:ext>
            </a:extLst>
          </p:cNvPr>
          <p:cNvSpPr>
            <a:spLocks noGrp="1"/>
          </p:cNvSpPr>
          <p:nvPr>
            <p:ph type="dt" sz="half" idx="10"/>
          </p:nvPr>
        </p:nvSpPr>
        <p:spPr/>
        <p:txBody>
          <a:bodyPr/>
          <a:lstStyle/>
          <a:p>
            <a:fld id="{9F2AF87D-1370-2742-96CD-8239538DA7C8}" type="datetimeFigureOut">
              <a:rPr lang="en-US" smtClean="0"/>
              <a:t>7/24/24</a:t>
            </a:fld>
            <a:endParaRPr lang="en-US"/>
          </a:p>
        </p:txBody>
      </p:sp>
      <p:sp>
        <p:nvSpPr>
          <p:cNvPr id="5" name="Footer Placeholder 4">
            <a:extLst>
              <a:ext uri="{FF2B5EF4-FFF2-40B4-BE49-F238E27FC236}">
                <a16:creationId xmlns:a16="http://schemas.microsoft.com/office/drawing/2014/main" id="{48E341BB-0686-5F66-16C4-750DAE8616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EABA1FA-A024-5B40-77FE-A84B448D027B}"/>
              </a:ext>
            </a:extLst>
          </p:cNvPr>
          <p:cNvSpPr>
            <a:spLocks noGrp="1"/>
          </p:cNvSpPr>
          <p:nvPr>
            <p:ph type="sldNum" sz="quarter" idx="12"/>
          </p:nvPr>
        </p:nvSpPr>
        <p:spPr/>
        <p:txBody>
          <a:bodyPr/>
          <a:lstStyle/>
          <a:p>
            <a:fld id="{30465B52-A698-D347-ADB1-E8BE04234982}" type="slidenum">
              <a:rPr lang="en-US" smtClean="0"/>
              <a:t>‹#›</a:t>
            </a:fld>
            <a:endParaRPr lang="en-US"/>
          </a:p>
        </p:txBody>
      </p:sp>
    </p:spTree>
    <p:extLst>
      <p:ext uri="{BB962C8B-B14F-4D97-AF65-F5344CB8AC3E}">
        <p14:creationId xmlns:p14="http://schemas.microsoft.com/office/powerpoint/2010/main" val="23835585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defRPr sz="1500">
                <a:latin typeface="+mn-lt"/>
              </a:defRPr>
            </a:lvl1pPr>
            <a:lvl2pPr>
              <a:defRPr>
                <a:solidFill>
                  <a:srgbClr val="004361"/>
                </a:solidFill>
                <a:latin typeface="+mn-lt"/>
              </a:defRPr>
            </a:lvl2pPr>
            <a:lvl3pPr>
              <a:defRPr>
                <a:solidFill>
                  <a:srgbClr val="003F5E"/>
                </a:solidFill>
                <a:latin typeface="+mn-lt"/>
              </a:defRPr>
            </a:lvl3pPr>
            <a:lvl4pPr>
              <a:defRPr>
                <a:latin typeface="+mn-lt"/>
              </a:defRPr>
            </a:lvl4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4" name="Slide Number Placeholder 4"/>
          <p:cNvSpPr>
            <a:spLocks noGrp="1"/>
          </p:cNvSpPr>
          <p:nvPr>
            <p:ph type="sldNum" sz="quarter" idx="4"/>
          </p:nvPr>
        </p:nvSpPr>
        <p:spPr>
          <a:xfrm>
            <a:off x="6732039" y="4809533"/>
            <a:ext cx="2057400"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9E7CA0F2-EE66-4F60-8C00-E0BE38E7AEC5}" type="slidenum">
              <a:rPr lang="en-GB" smtClean="0"/>
              <a:pPr/>
              <a:t>‹#›</a:t>
            </a:fld>
            <a:endParaRPr lang="en-GB" dirty="0"/>
          </a:p>
        </p:txBody>
      </p:sp>
    </p:spTree>
    <p:extLst>
      <p:ext uri="{BB962C8B-B14F-4D97-AF65-F5344CB8AC3E}">
        <p14:creationId xmlns:p14="http://schemas.microsoft.com/office/powerpoint/2010/main" val="26313993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losing Slide for GN4 related presentations">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286"/>
            <a:ext cx="9144000" cy="5138928"/>
          </a:xfrm>
          <a:prstGeom prst="rect">
            <a:avLst/>
          </a:prstGeom>
        </p:spPr>
      </p:pic>
      <p:pic>
        <p:nvPicPr>
          <p:cNvPr id="17" name="Picture 1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85351" y="684676"/>
            <a:ext cx="2388593" cy="939302"/>
          </a:xfrm>
          <a:prstGeom prst="rect">
            <a:avLst/>
          </a:prstGeom>
        </p:spPr>
      </p:pic>
      <p:sp>
        <p:nvSpPr>
          <p:cNvPr id="14" name="Title 3"/>
          <p:cNvSpPr txBox="1">
            <a:spLocks/>
          </p:cNvSpPr>
          <p:nvPr userDrawn="1"/>
        </p:nvSpPr>
        <p:spPr>
          <a:xfrm>
            <a:off x="697643" y="2248268"/>
            <a:ext cx="2470860" cy="441921"/>
          </a:xfrm>
          <a:prstGeom prst="rect">
            <a:avLst/>
          </a:prstGeom>
        </p:spPr>
        <p:txBody>
          <a:bodyPr vert="horz" lIns="51435" tIns="25718" rIns="51435" bIns="25718" rtlCol="0" anchor="ctr">
            <a:noAutofit/>
          </a:bodyPr>
          <a:lstStyle>
            <a:lvl1pPr algn="l" defTabSz="914400" rtl="0" eaLnBrk="1" latinLnBrk="0" hangingPunct="1">
              <a:lnSpc>
                <a:spcPct val="90000"/>
              </a:lnSpc>
              <a:spcBef>
                <a:spcPct val="0"/>
              </a:spcBef>
              <a:buNone/>
              <a:defRPr sz="2000" b="1" kern="1200" baseline="0">
                <a:solidFill>
                  <a:srgbClr val="004361"/>
                </a:solidFill>
                <a:latin typeface="Calibri"/>
                <a:ea typeface="Verdana" panose="020B0604030504040204" pitchFamily="34" charset="0"/>
                <a:cs typeface="Verdana" panose="020B0604030504040204" pitchFamily="34" charset="0"/>
              </a:defRPr>
            </a:lvl1pPr>
          </a:lstStyle>
          <a:p>
            <a:pPr algn="l"/>
            <a:r>
              <a:rPr lang="en-GB" sz="2400" b="1" dirty="0">
                <a:solidFill>
                  <a:srgbClr val="D01384"/>
                </a:solidFill>
              </a:rPr>
              <a:t>Thank you</a:t>
            </a:r>
          </a:p>
        </p:txBody>
      </p:sp>
      <p:sp>
        <p:nvSpPr>
          <p:cNvPr id="13" name="Text Placeholder 4"/>
          <p:cNvSpPr>
            <a:spLocks noGrp="1"/>
          </p:cNvSpPr>
          <p:nvPr>
            <p:ph type="body" sz="quarter" idx="11" hasCustomPrompt="1"/>
          </p:nvPr>
        </p:nvSpPr>
        <p:spPr>
          <a:xfrm>
            <a:off x="770718" y="3575980"/>
            <a:ext cx="3795964" cy="263127"/>
          </a:xfrm>
        </p:spPr>
        <p:txBody>
          <a:bodyPr>
            <a:noAutofit/>
          </a:bodyPr>
          <a:lstStyle>
            <a:lvl1pPr marL="0" indent="0" algn="l">
              <a:buNone/>
              <a:defRPr sz="1400" baseline="0">
                <a:solidFill>
                  <a:schemeClr val="bg1"/>
                </a:solidFill>
              </a:defRPr>
            </a:lvl1pPr>
          </a:lstStyle>
          <a:p>
            <a:pPr lvl="0"/>
            <a:r>
              <a:rPr lang="en-GB" dirty="0"/>
              <a:t>Presenter email</a:t>
            </a:r>
          </a:p>
        </p:txBody>
      </p:sp>
      <p:sp>
        <p:nvSpPr>
          <p:cNvPr id="16" name="Title 3"/>
          <p:cNvSpPr txBox="1">
            <a:spLocks/>
          </p:cNvSpPr>
          <p:nvPr userDrawn="1"/>
        </p:nvSpPr>
        <p:spPr>
          <a:xfrm>
            <a:off x="697642" y="2618033"/>
            <a:ext cx="3704237" cy="441921"/>
          </a:xfrm>
          <a:prstGeom prst="rect">
            <a:avLst/>
          </a:prstGeom>
        </p:spPr>
        <p:txBody>
          <a:bodyPr vert="horz" lIns="51435" tIns="25718" rIns="51435" bIns="25718" rtlCol="0" anchor="ctr">
            <a:noAutofit/>
          </a:bodyPr>
          <a:lstStyle>
            <a:lvl1pPr algn="l" defTabSz="914400" rtl="0" eaLnBrk="1" latinLnBrk="0" hangingPunct="1">
              <a:lnSpc>
                <a:spcPct val="90000"/>
              </a:lnSpc>
              <a:spcBef>
                <a:spcPct val="0"/>
              </a:spcBef>
              <a:buNone/>
              <a:defRPr sz="2000" b="1" kern="1200" baseline="0">
                <a:solidFill>
                  <a:srgbClr val="004361"/>
                </a:solidFill>
                <a:latin typeface="Calibri"/>
                <a:ea typeface="Verdana" panose="020B0604030504040204" pitchFamily="34" charset="0"/>
                <a:cs typeface="Verdana" panose="020B0604030504040204" pitchFamily="34" charset="0"/>
              </a:defRPr>
            </a:lvl1pPr>
          </a:lstStyle>
          <a:p>
            <a:pPr lvl="0" algn="l"/>
            <a:r>
              <a:rPr lang="en-US" sz="2800" b="1" dirty="0">
                <a:solidFill>
                  <a:srgbClr val="D01384"/>
                </a:solidFill>
              </a:rPr>
              <a:t>Any Questions?</a:t>
            </a:r>
          </a:p>
        </p:txBody>
      </p:sp>
    </p:spTree>
    <p:extLst>
      <p:ext uri="{BB962C8B-B14F-4D97-AF65-F5344CB8AC3E}">
        <p14:creationId xmlns:p14="http://schemas.microsoft.com/office/powerpoint/2010/main" val="21185160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5F808-69C3-220B-7AA2-A25843BA0C33}"/>
              </a:ext>
            </a:extLst>
          </p:cNvPr>
          <p:cNvSpPr>
            <a:spLocks noGrp="1"/>
          </p:cNvSpPr>
          <p:nvPr>
            <p:ph type="ctrTitle"/>
          </p:nvPr>
        </p:nvSpPr>
        <p:spPr>
          <a:xfrm>
            <a:off x="1143000" y="841772"/>
            <a:ext cx="6858000" cy="1790700"/>
          </a:xfrm>
        </p:spPr>
        <p:txBody>
          <a:bodyPr anchor="b"/>
          <a:lstStyle>
            <a:lvl1pPr algn="ctr">
              <a:defRPr sz="4500"/>
            </a:lvl1pPr>
          </a:lstStyle>
          <a:p>
            <a:r>
              <a:rPr lang="en-GB"/>
              <a:t>Click to edit Master title style</a:t>
            </a:r>
            <a:endParaRPr lang="en-US"/>
          </a:p>
        </p:txBody>
      </p:sp>
      <p:sp>
        <p:nvSpPr>
          <p:cNvPr id="3" name="Subtitle 2">
            <a:extLst>
              <a:ext uri="{FF2B5EF4-FFF2-40B4-BE49-F238E27FC236}">
                <a16:creationId xmlns:a16="http://schemas.microsoft.com/office/drawing/2014/main" id="{3535BE94-759B-40AA-E5BC-E61CA1337572}"/>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57819CDD-301F-6A92-6DA7-A39247B11D5D}"/>
              </a:ext>
            </a:extLst>
          </p:cNvPr>
          <p:cNvSpPr>
            <a:spLocks noGrp="1"/>
          </p:cNvSpPr>
          <p:nvPr>
            <p:ph type="dt" sz="half" idx="10"/>
          </p:nvPr>
        </p:nvSpPr>
        <p:spPr/>
        <p:txBody>
          <a:bodyPr/>
          <a:lstStyle/>
          <a:p>
            <a:fld id="{9F2AF87D-1370-2742-96CD-8239538DA7C8}" type="datetimeFigureOut">
              <a:rPr lang="en-US" smtClean="0"/>
              <a:t>7/24/24</a:t>
            </a:fld>
            <a:endParaRPr lang="en-US"/>
          </a:p>
        </p:txBody>
      </p:sp>
      <p:sp>
        <p:nvSpPr>
          <p:cNvPr id="5" name="Footer Placeholder 4">
            <a:extLst>
              <a:ext uri="{FF2B5EF4-FFF2-40B4-BE49-F238E27FC236}">
                <a16:creationId xmlns:a16="http://schemas.microsoft.com/office/drawing/2014/main" id="{AD18E55E-7161-B769-A3E1-EBB15E60E50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0EFBFDE-011E-2591-1AA2-E0DF545B9B58}"/>
              </a:ext>
            </a:extLst>
          </p:cNvPr>
          <p:cNvSpPr>
            <a:spLocks noGrp="1"/>
          </p:cNvSpPr>
          <p:nvPr>
            <p:ph type="sldNum" sz="quarter" idx="12"/>
          </p:nvPr>
        </p:nvSpPr>
        <p:spPr/>
        <p:txBody>
          <a:bodyPr/>
          <a:lstStyle/>
          <a:p>
            <a:fld id="{30465B52-A698-D347-ADB1-E8BE04234982}" type="slidenum">
              <a:rPr lang="en-US" smtClean="0"/>
              <a:t>‹#›</a:t>
            </a:fld>
            <a:endParaRPr lang="en-US"/>
          </a:p>
        </p:txBody>
      </p:sp>
    </p:spTree>
    <p:extLst>
      <p:ext uri="{BB962C8B-B14F-4D97-AF65-F5344CB8AC3E}">
        <p14:creationId xmlns:p14="http://schemas.microsoft.com/office/powerpoint/2010/main" val="2613558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2BA909-BEBC-3B60-258B-31170404B716}"/>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229DE7BB-C052-17A7-D9C8-3161D1255C60}"/>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F101C0E4-91BA-1E76-A7D6-817936768FDA}"/>
              </a:ext>
            </a:extLst>
          </p:cNvPr>
          <p:cNvSpPr>
            <a:spLocks noGrp="1"/>
          </p:cNvSpPr>
          <p:nvPr>
            <p:ph type="dt" sz="half" idx="10"/>
          </p:nvPr>
        </p:nvSpPr>
        <p:spPr/>
        <p:txBody>
          <a:bodyPr/>
          <a:lstStyle/>
          <a:p>
            <a:fld id="{9F2AF87D-1370-2742-96CD-8239538DA7C8}" type="datetimeFigureOut">
              <a:rPr lang="en-US" smtClean="0"/>
              <a:t>7/24/24</a:t>
            </a:fld>
            <a:endParaRPr lang="en-US"/>
          </a:p>
        </p:txBody>
      </p:sp>
      <p:sp>
        <p:nvSpPr>
          <p:cNvPr id="5" name="Footer Placeholder 4">
            <a:extLst>
              <a:ext uri="{FF2B5EF4-FFF2-40B4-BE49-F238E27FC236}">
                <a16:creationId xmlns:a16="http://schemas.microsoft.com/office/drawing/2014/main" id="{C9D54F78-3CC8-D059-3940-865D52C054E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80CC665-F4E3-746D-D65F-B74B68A8BE72}"/>
              </a:ext>
            </a:extLst>
          </p:cNvPr>
          <p:cNvSpPr>
            <a:spLocks noGrp="1"/>
          </p:cNvSpPr>
          <p:nvPr>
            <p:ph type="sldNum" sz="quarter" idx="12"/>
          </p:nvPr>
        </p:nvSpPr>
        <p:spPr/>
        <p:txBody>
          <a:bodyPr/>
          <a:lstStyle/>
          <a:p>
            <a:fld id="{30465B52-A698-D347-ADB1-E8BE04234982}" type="slidenum">
              <a:rPr lang="en-US" smtClean="0"/>
              <a:t>‹#›</a:t>
            </a:fld>
            <a:endParaRPr lang="en-US"/>
          </a:p>
        </p:txBody>
      </p:sp>
    </p:spTree>
    <p:extLst>
      <p:ext uri="{BB962C8B-B14F-4D97-AF65-F5344CB8AC3E}">
        <p14:creationId xmlns:p14="http://schemas.microsoft.com/office/powerpoint/2010/main" val="26078995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A8949-0ED1-C392-4032-5C0ABB193CC2}"/>
              </a:ext>
            </a:extLst>
          </p:cNvPr>
          <p:cNvSpPr>
            <a:spLocks noGrp="1"/>
          </p:cNvSpPr>
          <p:nvPr>
            <p:ph type="title"/>
          </p:nvPr>
        </p:nvSpPr>
        <p:spPr>
          <a:xfrm>
            <a:off x="623887" y="1282304"/>
            <a:ext cx="7886700" cy="2139553"/>
          </a:xfrm>
        </p:spPr>
        <p:txBody>
          <a:bodyPr anchor="b"/>
          <a:lstStyle>
            <a:lvl1pPr>
              <a:defRPr sz="45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16A2D6F1-8E11-55DD-AC6D-BECD1A1152DE}"/>
              </a:ext>
            </a:extLst>
          </p:cNvPr>
          <p:cNvSpPr>
            <a:spLocks noGrp="1"/>
          </p:cNvSpPr>
          <p:nvPr>
            <p:ph type="body" idx="1"/>
          </p:nvPr>
        </p:nvSpPr>
        <p:spPr>
          <a:xfrm>
            <a:off x="623887" y="3442098"/>
            <a:ext cx="7886700" cy="1125140"/>
          </a:xfrm>
        </p:spPr>
        <p:txBody>
          <a:bodyPr/>
          <a:lstStyle>
            <a:lvl1pPr marL="0" indent="0">
              <a:buNone/>
              <a:defRPr sz="1800">
                <a:solidFill>
                  <a:schemeClr val="tx1">
                    <a:tint val="82000"/>
                  </a:schemeClr>
                </a:solidFill>
              </a:defRPr>
            </a:lvl1pPr>
            <a:lvl2pPr marL="342900" indent="0">
              <a:buNone/>
              <a:defRPr sz="1500">
                <a:solidFill>
                  <a:schemeClr val="tx1">
                    <a:tint val="82000"/>
                  </a:schemeClr>
                </a:solidFill>
              </a:defRPr>
            </a:lvl2pPr>
            <a:lvl3pPr marL="685800" indent="0">
              <a:buNone/>
              <a:defRPr sz="1350">
                <a:solidFill>
                  <a:schemeClr val="tx1">
                    <a:tint val="82000"/>
                  </a:schemeClr>
                </a:solidFill>
              </a:defRPr>
            </a:lvl3pPr>
            <a:lvl4pPr marL="1028700" indent="0">
              <a:buNone/>
              <a:defRPr sz="1200">
                <a:solidFill>
                  <a:schemeClr val="tx1">
                    <a:tint val="82000"/>
                  </a:schemeClr>
                </a:solidFill>
              </a:defRPr>
            </a:lvl4pPr>
            <a:lvl5pPr marL="1371600" indent="0">
              <a:buNone/>
              <a:defRPr sz="1200">
                <a:solidFill>
                  <a:schemeClr val="tx1">
                    <a:tint val="82000"/>
                  </a:schemeClr>
                </a:solidFill>
              </a:defRPr>
            </a:lvl5pPr>
            <a:lvl6pPr marL="1714500" indent="0">
              <a:buNone/>
              <a:defRPr sz="1200">
                <a:solidFill>
                  <a:schemeClr val="tx1">
                    <a:tint val="82000"/>
                  </a:schemeClr>
                </a:solidFill>
              </a:defRPr>
            </a:lvl6pPr>
            <a:lvl7pPr marL="2057400" indent="0">
              <a:buNone/>
              <a:defRPr sz="1200">
                <a:solidFill>
                  <a:schemeClr val="tx1">
                    <a:tint val="82000"/>
                  </a:schemeClr>
                </a:solidFill>
              </a:defRPr>
            </a:lvl7pPr>
            <a:lvl8pPr marL="2400300" indent="0">
              <a:buNone/>
              <a:defRPr sz="1200">
                <a:solidFill>
                  <a:schemeClr val="tx1">
                    <a:tint val="82000"/>
                  </a:schemeClr>
                </a:solidFill>
              </a:defRPr>
            </a:lvl8pPr>
            <a:lvl9pPr marL="2743200" indent="0">
              <a:buNone/>
              <a:defRPr sz="1200">
                <a:solidFill>
                  <a:schemeClr val="tx1">
                    <a:tint val="82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D0E24A16-2E59-1090-067E-BD065D2F498C}"/>
              </a:ext>
            </a:extLst>
          </p:cNvPr>
          <p:cNvSpPr>
            <a:spLocks noGrp="1"/>
          </p:cNvSpPr>
          <p:nvPr>
            <p:ph type="dt" sz="half" idx="10"/>
          </p:nvPr>
        </p:nvSpPr>
        <p:spPr/>
        <p:txBody>
          <a:bodyPr/>
          <a:lstStyle/>
          <a:p>
            <a:fld id="{9F2AF87D-1370-2742-96CD-8239538DA7C8}" type="datetimeFigureOut">
              <a:rPr lang="en-US" smtClean="0"/>
              <a:t>7/24/24</a:t>
            </a:fld>
            <a:endParaRPr lang="en-US"/>
          </a:p>
        </p:txBody>
      </p:sp>
      <p:sp>
        <p:nvSpPr>
          <p:cNvPr id="5" name="Footer Placeholder 4">
            <a:extLst>
              <a:ext uri="{FF2B5EF4-FFF2-40B4-BE49-F238E27FC236}">
                <a16:creationId xmlns:a16="http://schemas.microsoft.com/office/drawing/2014/main" id="{651CDD60-C21B-AA40-780E-79DADDC2B31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75D47A6-C54C-BFF5-25B8-055C7549ABD5}"/>
              </a:ext>
            </a:extLst>
          </p:cNvPr>
          <p:cNvSpPr>
            <a:spLocks noGrp="1"/>
          </p:cNvSpPr>
          <p:nvPr>
            <p:ph type="sldNum" sz="quarter" idx="12"/>
          </p:nvPr>
        </p:nvSpPr>
        <p:spPr/>
        <p:txBody>
          <a:bodyPr/>
          <a:lstStyle/>
          <a:p>
            <a:fld id="{30465B52-A698-D347-ADB1-E8BE04234982}" type="slidenum">
              <a:rPr lang="en-US" smtClean="0"/>
              <a:t>‹#›</a:t>
            </a:fld>
            <a:endParaRPr lang="en-US"/>
          </a:p>
        </p:txBody>
      </p:sp>
    </p:spTree>
    <p:extLst>
      <p:ext uri="{BB962C8B-B14F-4D97-AF65-F5344CB8AC3E}">
        <p14:creationId xmlns:p14="http://schemas.microsoft.com/office/powerpoint/2010/main" val="12106357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FECBF4-F104-72F6-8EB6-160DF11704B0}"/>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74A9FF88-3FD6-FCAA-3249-9F40306FCE30}"/>
              </a:ext>
            </a:extLst>
          </p:cNvPr>
          <p:cNvSpPr>
            <a:spLocks noGrp="1"/>
          </p:cNvSpPr>
          <p:nvPr>
            <p:ph sz="half" idx="1"/>
          </p:nvPr>
        </p:nvSpPr>
        <p:spPr>
          <a:xfrm>
            <a:off x="628650" y="1369218"/>
            <a:ext cx="3886200" cy="3263504"/>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2167A566-C87F-6C24-47C9-F444025D48F8}"/>
              </a:ext>
            </a:extLst>
          </p:cNvPr>
          <p:cNvSpPr>
            <a:spLocks noGrp="1"/>
          </p:cNvSpPr>
          <p:nvPr>
            <p:ph sz="half" idx="2"/>
          </p:nvPr>
        </p:nvSpPr>
        <p:spPr>
          <a:xfrm>
            <a:off x="4629150" y="1369218"/>
            <a:ext cx="3886200" cy="3263504"/>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69C14F34-BB98-279B-A1C4-E428A328A8E9}"/>
              </a:ext>
            </a:extLst>
          </p:cNvPr>
          <p:cNvSpPr>
            <a:spLocks noGrp="1"/>
          </p:cNvSpPr>
          <p:nvPr>
            <p:ph type="dt" sz="half" idx="10"/>
          </p:nvPr>
        </p:nvSpPr>
        <p:spPr/>
        <p:txBody>
          <a:bodyPr/>
          <a:lstStyle/>
          <a:p>
            <a:fld id="{9F2AF87D-1370-2742-96CD-8239538DA7C8}" type="datetimeFigureOut">
              <a:rPr lang="en-US" smtClean="0"/>
              <a:t>7/24/24</a:t>
            </a:fld>
            <a:endParaRPr lang="en-US"/>
          </a:p>
        </p:txBody>
      </p:sp>
      <p:sp>
        <p:nvSpPr>
          <p:cNvPr id="6" name="Footer Placeholder 5">
            <a:extLst>
              <a:ext uri="{FF2B5EF4-FFF2-40B4-BE49-F238E27FC236}">
                <a16:creationId xmlns:a16="http://schemas.microsoft.com/office/drawing/2014/main" id="{7727B316-CF48-ADD1-A4E1-E78A81CD5DD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8023F42-9203-1C10-7104-71774D5E1973}"/>
              </a:ext>
            </a:extLst>
          </p:cNvPr>
          <p:cNvSpPr>
            <a:spLocks noGrp="1"/>
          </p:cNvSpPr>
          <p:nvPr>
            <p:ph type="sldNum" sz="quarter" idx="12"/>
          </p:nvPr>
        </p:nvSpPr>
        <p:spPr/>
        <p:txBody>
          <a:bodyPr/>
          <a:lstStyle/>
          <a:p>
            <a:fld id="{30465B52-A698-D347-ADB1-E8BE04234982}" type="slidenum">
              <a:rPr lang="en-US" smtClean="0"/>
              <a:t>‹#›</a:t>
            </a:fld>
            <a:endParaRPr lang="en-US"/>
          </a:p>
        </p:txBody>
      </p:sp>
    </p:spTree>
    <p:extLst>
      <p:ext uri="{BB962C8B-B14F-4D97-AF65-F5344CB8AC3E}">
        <p14:creationId xmlns:p14="http://schemas.microsoft.com/office/powerpoint/2010/main" val="11205387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52A0E-7431-483A-9C7D-11C6F7A52C58}"/>
              </a:ext>
            </a:extLst>
          </p:cNvPr>
          <p:cNvSpPr>
            <a:spLocks noGrp="1"/>
          </p:cNvSpPr>
          <p:nvPr>
            <p:ph type="title"/>
          </p:nvPr>
        </p:nvSpPr>
        <p:spPr>
          <a:xfrm>
            <a:off x="629841" y="273844"/>
            <a:ext cx="7886700" cy="994172"/>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6B09DC17-7954-9D40-8A7A-B44CFB249A10}"/>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GB"/>
              <a:t>Click to edit Master text styles</a:t>
            </a:r>
          </a:p>
        </p:txBody>
      </p:sp>
      <p:sp>
        <p:nvSpPr>
          <p:cNvPr id="4" name="Content Placeholder 3">
            <a:extLst>
              <a:ext uri="{FF2B5EF4-FFF2-40B4-BE49-F238E27FC236}">
                <a16:creationId xmlns:a16="http://schemas.microsoft.com/office/drawing/2014/main" id="{DAEC4E17-F48E-ACFF-075F-F258374F26B7}"/>
              </a:ext>
            </a:extLst>
          </p:cNvPr>
          <p:cNvSpPr>
            <a:spLocks noGrp="1"/>
          </p:cNvSpPr>
          <p:nvPr>
            <p:ph sz="half" idx="2"/>
          </p:nvPr>
        </p:nvSpPr>
        <p:spPr>
          <a:xfrm>
            <a:off x="629842" y="1878806"/>
            <a:ext cx="3868340" cy="276344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49F5A79E-E382-1E02-1ABA-4AA066F3DE48}"/>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GB"/>
              <a:t>Click to edit Master text styles</a:t>
            </a:r>
          </a:p>
        </p:txBody>
      </p:sp>
      <p:sp>
        <p:nvSpPr>
          <p:cNvPr id="6" name="Content Placeholder 5">
            <a:extLst>
              <a:ext uri="{FF2B5EF4-FFF2-40B4-BE49-F238E27FC236}">
                <a16:creationId xmlns:a16="http://schemas.microsoft.com/office/drawing/2014/main" id="{9EFCEB6C-518D-551F-29DC-6FA200AE980E}"/>
              </a:ext>
            </a:extLst>
          </p:cNvPr>
          <p:cNvSpPr>
            <a:spLocks noGrp="1"/>
          </p:cNvSpPr>
          <p:nvPr>
            <p:ph sz="quarter" idx="4"/>
          </p:nvPr>
        </p:nvSpPr>
        <p:spPr>
          <a:xfrm>
            <a:off x="4629150" y="1878806"/>
            <a:ext cx="3887391" cy="276344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4E617470-AC1F-0D7B-2901-D8E3FF4E9FD5}"/>
              </a:ext>
            </a:extLst>
          </p:cNvPr>
          <p:cNvSpPr>
            <a:spLocks noGrp="1"/>
          </p:cNvSpPr>
          <p:nvPr>
            <p:ph type="dt" sz="half" idx="10"/>
          </p:nvPr>
        </p:nvSpPr>
        <p:spPr/>
        <p:txBody>
          <a:bodyPr/>
          <a:lstStyle/>
          <a:p>
            <a:fld id="{9F2AF87D-1370-2742-96CD-8239538DA7C8}" type="datetimeFigureOut">
              <a:rPr lang="en-US" smtClean="0"/>
              <a:t>7/24/24</a:t>
            </a:fld>
            <a:endParaRPr lang="en-US"/>
          </a:p>
        </p:txBody>
      </p:sp>
      <p:sp>
        <p:nvSpPr>
          <p:cNvPr id="8" name="Footer Placeholder 7">
            <a:extLst>
              <a:ext uri="{FF2B5EF4-FFF2-40B4-BE49-F238E27FC236}">
                <a16:creationId xmlns:a16="http://schemas.microsoft.com/office/drawing/2014/main" id="{D5BC261B-A4CB-0584-E091-C3363C1EFBE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28D4CD2-6576-9C4C-663B-796C69624D7E}"/>
              </a:ext>
            </a:extLst>
          </p:cNvPr>
          <p:cNvSpPr>
            <a:spLocks noGrp="1"/>
          </p:cNvSpPr>
          <p:nvPr>
            <p:ph type="sldNum" sz="quarter" idx="12"/>
          </p:nvPr>
        </p:nvSpPr>
        <p:spPr/>
        <p:txBody>
          <a:bodyPr/>
          <a:lstStyle/>
          <a:p>
            <a:fld id="{30465B52-A698-D347-ADB1-E8BE04234982}" type="slidenum">
              <a:rPr lang="en-US" smtClean="0"/>
              <a:t>‹#›</a:t>
            </a:fld>
            <a:endParaRPr lang="en-US"/>
          </a:p>
        </p:txBody>
      </p:sp>
    </p:spTree>
    <p:extLst>
      <p:ext uri="{BB962C8B-B14F-4D97-AF65-F5344CB8AC3E}">
        <p14:creationId xmlns:p14="http://schemas.microsoft.com/office/powerpoint/2010/main" val="33815141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F2CAA4-4564-F261-D22F-DEBE0E7A7AFE}"/>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C0B0F95D-4F38-38A8-4B4A-35119BEF3EBC}"/>
              </a:ext>
            </a:extLst>
          </p:cNvPr>
          <p:cNvSpPr>
            <a:spLocks noGrp="1"/>
          </p:cNvSpPr>
          <p:nvPr>
            <p:ph type="dt" sz="half" idx="10"/>
          </p:nvPr>
        </p:nvSpPr>
        <p:spPr/>
        <p:txBody>
          <a:bodyPr/>
          <a:lstStyle/>
          <a:p>
            <a:fld id="{9F2AF87D-1370-2742-96CD-8239538DA7C8}" type="datetimeFigureOut">
              <a:rPr lang="en-US" smtClean="0"/>
              <a:t>7/24/24</a:t>
            </a:fld>
            <a:endParaRPr lang="en-US"/>
          </a:p>
        </p:txBody>
      </p:sp>
      <p:sp>
        <p:nvSpPr>
          <p:cNvPr id="4" name="Footer Placeholder 3">
            <a:extLst>
              <a:ext uri="{FF2B5EF4-FFF2-40B4-BE49-F238E27FC236}">
                <a16:creationId xmlns:a16="http://schemas.microsoft.com/office/drawing/2014/main" id="{B3486DBC-5538-713A-E54D-0AB62273BDF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B1BB6EC-5223-7792-76FD-5A914AA7717A}"/>
              </a:ext>
            </a:extLst>
          </p:cNvPr>
          <p:cNvSpPr>
            <a:spLocks noGrp="1"/>
          </p:cNvSpPr>
          <p:nvPr>
            <p:ph type="sldNum" sz="quarter" idx="12"/>
          </p:nvPr>
        </p:nvSpPr>
        <p:spPr/>
        <p:txBody>
          <a:bodyPr/>
          <a:lstStyle/>
          <a:p>
            <a:fld id="{30465B52-A698-D347-ADB1-E8BE04234982}" type="slidenum">
              <a:rPr lang="en-US" smtClean="0"/>
              <a:t>‹#›</a:t>
            </a:fld>
            <a:endParaRPr lang="en-US"/>
          </a:p>
        </p:txBody>
      </p:sp>
    </p:spTree>
    <p:extLst>
      <p:ext uri="{BB962C8B-B14F-4D97-AF65-F5344CB8AC3E}">
        <p14:creationId xmlns:p14="http://schemas.microsoft.com/office/powerpoint/2010/main" val="130769193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1.jpeg"/><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1.xml"/><Relationship Id="rId3" Type="http://schemas.openxmlformats.org/officeDocument/2006/relationships/slideLayout" Target="../slideLayouts/slideLayout6.xml"/><Relationship Id="rId7" Type="http://schemas.openxmlformats.org/officeDocument/2006/relationships/slideLayout" Target="../slideLayouts/slideLayout10.xml"/><Relationship Id="rId12" Type="http://schemas.openxmlformats.org/officeDocument/2006/relationships/theme" Target="../theme/theme2.xml"/><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slideLayout" Target="../slideLayouts/slideLayout9.xml"/><Relationship Id="rId11" Type="http://schemas.openxmlformats.org/officeDocument/2006/relationships/slideLayout" Target="../slideLayouts/slideLayout14.xml"/><Relationship Id="rId5" Type="http://schemas.openxmlformats.org/officeDocument/2006/relationships/slideLayout" Target="../slideLayouts/slideLayout8.xml"/><Relationship Id="rId10" Type="http://schemas.openxmlformats.org/officeDocument/2006/relationships/slideLayout" Target="../slideLayouts/slideLayout13.xml"/><Relationship Id="rId4" Type="http://schemas.openxmlformats.org/officeDocument/2006/relationships/slideLayout" Target="../slideLayouts/slideLayout7.xml"/><Relationship Id="rId9"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5" cstate="print">
            <a:extLst>
              <a:ext uri="{28A0092B-C50C-407E-A947-70E740481C1C}">
                <a14:useLocalDpi xmlns:a14="http://schemas.microsoft.com/office/drawing/2010/main" val="0"/>
              </a:ext>
            </a:extLst>
          </a:blip>
          <a:srcRect l="-70051" t="17703" r="-35664" b="44111"/>
          <a:stretch/>
        </p:blipFill>
        <p:spPr>
          <a:xfrm>
            <a:off x="-2180" y="0"/>
            <a:ext cx="9144000" cy="953949"/>
          </a:xfrm>
          <a:prstGeom prst="rect">
            <a:avLst/>
          </a:prstGeom>
          <a:solidFill>
            <a:srgbClr val="0C2C52"/>
          </a:solidFill>
        </p:spPr>
      </p:pic>
      <p:pic>
        <p:nvPicPr>
          <p:cNvPr id="12" name="Picture 11"/>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7227752" y="177544"/>
            <a:ext cx="1538710" cy="605090"/>
          </a:xfrm>
          <a:prstGeom prst="rect">
            <a:avLst/>
          </a:prstGeom>
        </p:spPr>
      </p:pic>
      <p:sp>
        <p:nvSpPr>
          <p:cNvPr id="2" name="Title Placeholder 1"/>
          <p:cNvSpPr>
            <a:spLocks noGrp="1"/>
          </p:cNvSpPr>
          <p:nvPr>
            <p:ph type="title"/>
          </p:nvPr>
        </p:nvSpPr>
        <p:spPr>
          <a:xfrm>
            <a:off x="350201" y="131562"/>
            <a:ext cx="6437461" cy="695826"/>
          </a:xfrm>
          <a:prstGeom prst="rect">
            <a:avLst/>
          </a:prstGeom>
        </p:spPr>
        <p:txBody>
          <a:bodyPr vert="horz" lIns="91440" tIns="45720" rIns="91440" bIns="45720" rtlCol="0" anchor="ctr">
            <a:normAutofit/>
          </a:bodyPr>
          <a:lstStyle/>
          <a:p>
            <a:r>
              <a:rPr lang="en-US" dirty="0"/>
              <a:t>Slide Title</a:t>
            </a:r>
            <a:br>
              <a:rPr lang="en-US" dirty="0"/>
            </a:br>
            <a:r>
              <a:rPr lang="en-US" dirty="0"/>
              <a:t>subtitle</a:t>
            </a:r>
            <a:endParaRPr lang="en-GB" dirty="0"/>
          </a:p>
        </p:txBody>
      </p:sp>
      <p:sp>
        <p:nvSpPr>
          <p:cNvPr id="3" name="Text Placeholder 2"/>
          <p:cNvSpPr>
            <a:spLocks noGrp="1"/>
          </p:cNvSpPr>
          <p:nvPr>
            <p:ph type="body" idx="1"/>
          </p:nvPr>
        </p:nvSpPr>
        <p:spPr>
          <a:xfrm>
            <a:off x="350201" y="1149765"/>
            <a:ext cx="8439238" cy="348972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cxnSp>
        <p:nvCxnSpPr>
          <p:cNvPr id="13" name="Straight Connector 12"/>
          <p:cNvCxnSpPr/>
          <p:nvPr userDrawn="1"/>
        </p:nvCxnSpPr>
        <p:spPr>
          <a:xfrm>
            <a:off x="426877" y="4809935"/>
            <a:ext cx="8362562" cy="0"/>
          </a:xfrm>
          <a:prstGeom prst="line">
            <a:avLst/>
          </a:prstGeom>
          <a:ln w="3175" cap="rnd">
            <a:solidFill>
              <a:srgbClr val="2D6B96"/>
            </a:solidFill>
          </a:ln>
        </p:spPr>
        <p:style>
          <a:lnRef idx="1">
            <a:schemeClr val="accent1"/>
          </a:lnRef>
          <a:fillRef idx="0">
            <a:schemeClr val="accent1"/>
          </a:fillRef>
          <a:effectRef idx="0">
            <a:schemeClr val="accent1"/>
          </a:effectRef>
          <a:fontRef idx="minor">
            <a:schemeClr val="tx1"/>
          </a:fontRef>
        </p:style>
      </p:cxnSp>
      <p:sp>
        <p:nvSpPr>
          <p:cNvPr id="5" name="Slide Number Placeholder 4"/>
          <p:cNvSpPr>
            <a:spLocks noGrp="1"/>
          </p:cNvSpPr>
          <p:nvPr>
            <p:ph type="sldNum" sz="quarter" idx="4"/>
          </p:nvPr>
        </p:nvSpPr>
        <p:spPr>
          <a:xfrm>
            <a:off x="6732039" y="4809533"/>
            <a:ext cx="2057400"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9E7CA0F2-EE66-4F60-8C00-E0BE38E7AEC5}" type="slidenum">
              <a:rPr lang="en-GB" smtClean="0"/>
              <a:pPr/>
              <a:t>‹#›</a:t>
            </a:fld>
            <a:endParaRPr lang="en-GB" dirty="0"/>
          </a:p>
        </p:txBody>
      </p:sp>
    </p:spTree>
    <p:extLst>
      <p:ext uri="{BB962C8B-B14F-4D97-AF65-F5344CB8AC3E}">
        <p14:creationId xmlns:p14="http://schemas.microsoft.com/office/powerpoint/2010/main" val="176233165"/>
      </p:ext>
    </p:extLst>
  </p:cSld>
  <p:clrMap bg1="lt1" tx1="dk1" bg2="lt2" tx2="dk2" accent1="accent1" accent2="accent2" accent3="accent3" accent4="accent4" accent5="accent5" accent6="accent6" hlink="hlink" folHlink="folHlink"/>
  <p:sldLayoutIdLst>
    <p:sldLayoutId id="2147483658" r:id="rId1"/>
    <p:sldLayoutId id="2147483650" r:id="rId2"/>
    <p:sldLayoutId id="2147483661" r:id="rId3"/>
  </p:sldLayoutIdLst>
  <p:hf hdr="0" ftr="0" dt="0"/>
  <p:txStyles>
    <p:titleStyle>
      <a:lvl1pPr algn="l" defTabSz="685800" rtl="0" eaLnBrk="1" latinLnBrk="0" hangingPunct="1">
        <a:lnSpc>
          <a:spcPct val="90000"/>
        </a:lnSpc>
        <a:spcBef>
          <a:spcPct val="0"/>
        </a:spcBef>
        <a:buNone/>
        <a:defRPr sz="1600" b="1" kern="1200">
          <a:solidFill>
            <a:schemeClr val="bg1"/>
          </a:solidFill>
          <a:latin typeface="Arial" panose="020B0604020202020204" pitchFamily="34" charset="0"/>
          <a:ea typeface="Verdana" panose="020B0604030504040204" pitchFamily="34" charset="0"/>
          <a:cs typeface="Arial" panose="020B0604020202020204" pitchFamily="34" charset="0"/>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1500" kern="1200">
          <a:solidFill>
            <a:srgbClr val="153D6E"/>
          </a:solidFill>
          <a:latin typeface="Arial" panose="020B0604020202020204" pitchFamily="34" charset="0"/>
          <a:ea typeface="Verdana" panose="020B0604030504040204" pitchFamily="34" charset="0"/>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350" kern="1200">
          <a:solidFill>
            <a:srgbClr val="153D6E"/>
          </a:solidFill>
          <a:latin typeface="Arial" panose="020B0604020202020204" pitchFamily="34" charset="0"/>
          <a:ea typeface="Verdana" panose="020B0604030504040204" pitchFamily="34" charset="0"/>
          <a:cs typeface="Arial" panose="020B0604020202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200" kern="1200">
          <a:solidFill>
            <a:srgbClr val="153D6E"/>
          </a:solidFill>
          <a:latin typeface="Arial" panose="020B0604020202020204" pitchFamily="34" charset="0"/>
          <a:ea typeface="Verdana" panose="020B0604030504040204" pitchFamily="34" charset="0"/>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200" kern="1200">
          <a:solidFill>
            <a:srgbClr val="153D6E"/>
          </a:solidFill>
          <a:latin typeface="Arial" panose="020B0604020202020204" pitchFamily="34" charset="0"/>
          <a:ea typeface="Verdana" panose="020B0604030504040204" pitchFamily="34" charset="0"/>
          <a:cs typeface="Arial" panose="020B0604020202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200" kern="1200">
          <a:solidFill>
            <a:srgbClr val="153D6E"/>
          </a:solidFill>
          <a:latin typeface="Arial" panose="020B0604020202020204" pitchFamily="34" charset="0"/>
          <a:ea typeface="Verdana" panose="020B0604030504040204" pitchFamily="34" charset="0"/>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E6DC99D-CFF8-CC9A-5C7D-A67BC1C8BEB0}"/>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FDEFF0CB-B42C-C8CB-57BB-5317B0DFD7F4}"/>
              </a:ext>
            </a:extLst>
          </p:cNvPr>
          <p:cNvSpPr>
            <a:spLocks noGrp="1"/>
          </p:cNvSpPr>
          <p:nvPr>
            <p:ph type="body" idx="1"/>
          </p:nvPr>
        </p:nvSpPr>
        <p:spPr>
          <a:xfrm>
            <a:off x="628650" y="1369218"/>
            <a:ext cx="7886700" cy="3263504"/>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8B5C258C-66C6-C0D2-94D0-387AC2AD8F57}"/>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82000"/>
                  </a:schemeClr>
                </a:solidFill>
              </a:defRPr>
            </a:lvl1pPr>
          </a:lstStyle>
          <a:p>
            <a:fld id="{9F2AF87D-1370-2742-96CD-8239538DA7C8}" type="datetimeFigureOut">
              <a:rPr lang="en-US" smtClean="0"/>
              <a:t>7/24/24</a:t>
            </a:fld>
            <a:endParaRPr lang="en-US"/>
          </a:p>
        </p:txBody>
      </p:sp>
      <p:sp>
        <p:nvSpPr>
          <p:cNvPr id="5" name="Footer Placeholder 4">
            <a:extLst>
              <a:ext uri="{FF2B5EF4-FFF2-40B4-BE49-F238E27FC236}">
                <a16:creationId xmlns:a16="http://schemas.microsoft.com/office/drawing/2014/main" id="{B6A6E86B-0D60-82F4-18EA-A42E1783FD8D}"/>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84D55348-03B4-4632-3DB2-8CAFFB28AAFF}"/>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82000"/>
                  </a:schemeClr>
                </a:solidFill>
              </a:defRPr>
            </a:lvl1pPr>
          </a:lstStyle>
          <a:p>
            <a:fld id="{30465B52-A698-D347-ADB1-E8BE04234982}" type="slidenum">
              <a:rPr lang="en-US" smtClean="0"/>
              <a:t>‹#›</a:t>
            </a:fld>
            <a:endParaRPr lang="en-US"/>
          </a:p>
        </p:txBody>
      </p:sp>
    </p:spTree>
    <p:extLst>
      <p:ext uri="{BB962C8B-B14F-4D97-AF65-F5344CB8AC3E}">
        <p14:creationId xmlns:p14="http://schemas.microsoft.com/office/powerpoint/2010/main" val="2857659372"/>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creativecommons.org/licenses/by-nc-sa/4.0/"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5.svg"/></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securitytxt.org/" TargetMode="External"/><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hyperlink" Target="https://www.rfceditor.org/rfc/pdfrfc/rfc2350.txt.pdf" TargetMode="External"/></Relationships>
</file>

<file path=ppt/slides/_rels/slide32.xml.rels><?xml version="1.0" encoding="UTF-8" standalone="yes"?>
<Relationships xmlns="http://schemas.openxmlformats.org/package/2006/relationships"><Relationship Id="rId3" Type="http://schemas.openxmlformats.org/officeDocument/2006/relationships/diagramData" Target="../diagrams/data15.xml"/><Relationship Id="rId7" Type="http://schemas.microsoft.com/office/2007/relationships/diagramDrawing" Target="../diagrams/drawing15.xml"/><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diagramColors" Target="../diagrams/colors15.xml"/><Relationship Id="rId5" Type="http://schemas.openxmlformats.org/officeDocument/2006/relationships/diagramQuickStyle" Target="../diagrams/quickStyle15.xml"/><Relationship Id="rId4" Type="http://schemas.openxmlformats.org/officeDocument/2006/relationships/diagramLayout" Target="../diagrams/layout1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diagramData" Target="../diagrams/data16.xml"/><Relationship Id="rId7" Type="http://schemas.microsoft.com/office/2007/relationships/diagramDrawing" Target="../diagrams/drawing16.xml"/><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diagramColors" Target="../diagrams/colors16.xml"/><Relationship Id="rId5" Type="http://schemas.openxmlformats.org/officeDocument/2006/relationships/diagramQuickStyle" Target="../diagrams/quickStyle16.xml"/><Relationship Id="rId4" Type="http://schemas.openxmlformats.org/officeDocument/2006/relationships/diagramLayout" Target="../diagrams/layout16.xml"/></Relationships>
</file>

<file path=ppt/slides/_rels/slide35.xml.rels><?xml version="1.0" encoding="UTF-8" standalone="yes"?>
<Relationships xmlns="http://schemas.openxmlformats.org/package/2006/relationships"><Relationship Id="rId2" Type="http://schemas.openxmlformats.org/officeDocument/2006/relationships/hyperlink" Target="https://creativecommons.org/licenses/by-nc-sa/4.0/" TargetMode="Externa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hyperlink" Target="https://de.wikipedia.org/wiki/User:Chumwa"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697644" y="2783400"/>
            <a:ext cx="3822700" cy="281467"/>
          </a:xfrm>
        </p:spPr>
        <p:txBody>
          <a:bodyPr>
            <a:normAutofit lnSpcReduction="10000"/>
          </a:bodyPr>
          <a:lstStyle/>
          <a:p>
            <a:r>
              <a:rPr lang="en-GB" dirty="0">
                <a:solidFill>
                  <a:schemeClr val="bg1"/>
                </a:solidFill>
              </a:rPr>
              <a:t>Presenter</a:t>
            </a:r>
          </a:p>
        </p:txBody>
      </p:sp>
      <p:sp>
        <p:nvSpPr>
          <p:cNvPr id="4" name="Text Placeholder 3"/>
          <p:cNvSpPr>
            <a:spLocks noGrp="1"/>
          </p:cNvSpPr>
          <p:nvPr>
            <p:ph type="body" sz="quarter" idx="14"/>
          </p:nvPr>
        </p:nvSpPr>
        <p:spPr/>
        <p:txBody>
          <a:bodyPr/>
          <a:lstStyle/>
          <a:p>
            <a:r>
              <a:rPr lang="en-GB" dirty="0"/>
              <a:t>TRANSITS I</a:t>
            </a:r>
          </a:p>
        </p:txBody>
      </p:sp>
      <p:sp>
        <p:nvSpPr>
          <p:cNvPr id="5" name="Text Placeholder 4"/>
          <p:cNvSpPr>
            <a:spLocks noGrp="1"/>
          </p:cNvSpPr>
          <p:nvPr>
            <p:ph type="body" sz="quarter" idx="12"/>
          </p:nvPr>
        </p:nvSpPr>
        <p:spPr>
          <a:xfrm>
            <a:off x="697643" y="3209751"/>
            <a:ext cx="3822701" cy="327255"/>
          </a:xfrm>
        </p:spPr>
        <p:txBody>
          <a:bodyPr/>
          <a:lstStyle/>
          <a:p>
            <a:endParaRPr lang="en-GB" dirty="0"/>
          </a:p>
        </p:txBody>
      </p:sp>
      <p:sp>
        <p:nvSpPr>
          <p:cNvPr id="6" name="Text Placeholder 5"/>
          <p:cNvSpPr>
            <a:spLocks noGrp="1"/>
          </p:cNvSpPr>
          <p:nvPr>
            <p:ph type="body" sz="quarter" idx="18"/>
          </p:nvPr>
        </p:nvSpPr>
        <p:spPr>
          <a:xfrm>
            <a:off x="697643" y="3443278"/>
            <a:ext cx="3822701" cy="321239"/>
          </a:xfrm>
        </p:spPr>
        <p:txBody>
          <a:bodyPr/>
          <a:lstStyle/>
          <a:p>
            <a:endParaRPr lang="en-GB" dirty="0"/>
          </a:p>
        </p:txBody>
      </p:sp>
      <p:sp>
        <p:nvSpPr>
          <p:cNvPr id="8" name="Text Placeholder 7">
            <a:extLst>
              <a:ext uri="{FF2B5EF4-FFF2-40B4-BE49-F238E27FC236}">
                <a16:creationId xmlns:a16="http://schemas.microsoft.com/office/drawing/2014/main" id="{7367DE8C-4881-1140-AEBA-6098CE977218}"/>
              </a:ext>
            </a:extLst>
          </p:cNvPr>
          <p:cNvSpPr>
            <a:spLocks noGrp="1"/>
          </p:cNvSpPr>
          <p:nvPr>
            <p:ph type="body" sz="quarter" idx="17"/>
          </p:nvPr>
        </p:nvSpPr>
        <p:spPr>
          <a:xfrm>
            <a:off x="697644" y="2395814"/>
            <a:ext cx="6984756" cy="376599"/>
          </a:xfrm>
        </p:spPr>
        <p:txBody>
          <a:bodyPr/>
          <a:lstStyle/>
          <a:p>
            <a:r>
              <a:rPr lang="en-US" dirty="0"/>
              <a:t>Legal Module</a:t>
            </a:r>
          </a:p>
        </p:txBody>
      </p:sp>
      <p:sp>
        <p:nvSpPr>
          <p:cNvPr id="3" name="Rectangle 2">
            <a:extLst>
              <a:ext uri="{FF2B5EF4-FFF2-40B4-BE49-F238E27FC236}">
                <a16:creationId xmlns:a16="http://schemas.microsoft.com/office/drawing/2014/main" id="{EA6A75C8-5FA0-F144-8C9C-34BECB4A5B3F}"/>
              </a:ext>
            </a:extLst>
          </p:cNvPr>
          <p:cNvSpPr/>
          <p:nvPr/>
        </p:nvSpPr>
        <p:spPr>
          <a:xfrm>
            <a:off x="594454" y="4226644"/>
            <a:ext cx="8249507" cy="715581"/>
          </a:xfrm>
          <a:prstGeom prst="rect">
            <a:avLst/>
          </a:prstGeom>
        </p:spPr>
        <p:txBody>
          <a:bodyPr wrap="square">
            <a:spAutoFit/>
          </a:bodyPr>
          <a:lstStyle/>
          <a:p>
            <a:r>
              <a:rPr lang="en-US" dirty="0">
                <a:solidFill>
                  <a:schemeClr val="bg1"/>
                </a:solidFill>
              </a:rPr>
              <a:t>Authors: Andrew Cormack, Nicole Harris, Silvio </a:t>
            </a:r>
            <a:r>
              <a:rPr lang="en-US" dirty="0" err="1">
                <a:solidFill>
                  <a:schemeClr val="bg1"/>
                </a:solidFill>
              </a:rPr>
              <a:t>Oertli</a:t>
            </a:r>
            <a:r>
              <a:rPr lang="en-US" dirty="0">
                <a:solidFill>
                  <a:schemeClr val="bg1"/>
                </a:solidFill>
              </a:rPr>
              <a:t> and Casper </a:t>
            </a:r>
            <a:r>
              <a:rPr lang="en-US" dirty="0" err="1">
                <a:solidFill>
                  <a:schemeClr val="bg1"/>
                </a:solidFill>
              </a:rPr>
              <a:t>Dreef</a:t>
            </a:r>
            <a:r>
              <a:rPr lang="en-US" dirty="0">
                <a:solidFill>
                  <a:schemeClr val="bg1"/>
                </a:solidFill>
              </a:rPr>
              <a:t>. </a:t>
            </a:r>
          </a:p>
          <a:p>
            <a:r>
              <a:rPr lang="en-US" dirty="0">
                <a:solidFill>
                  <a:schemeClr val="bg1"/>
                </a:solidFill>
              </a:rPr>
              <a:t>Version: 7.2.</a:t>
            </a:r>
          </a:p>
          <a:p>
            <a:r>
              <a:rPr lang="en-GB" dirty="0">
                <a:solidFill>
                  <a:schemeClr val="bg1"/>
                </a:solidFill>
              </a:rPr>
              <a:t>This work is licensed under a </a:t>
            </a:r>
            <a:r>
              <a:rPr lang="en-GB" dirty="0">
                <a:solidFill>
                  <a:schemeClr val="bg1"/>
                </a:solidFill>
                <a:hlinkClick r:id="rId3">
                  <a:extLst>
                    <a:ext uri="{A12FA001-AC4F-418D-AE19-62706E023703}">
                      <ahyp:hlinkClr xmlns:ahyp="http://schemas.microsoft.com/office/drawing/2018/hyperlinkcolor" val="tx"/>
                    </a:ext>
                  </a:extLst>
                </a:hlinkClick>
              </a:rPr>
              <a:t>Creative Commons Attribution-NonCommercial-ShareAlike 4.0 International License</a:t>
            </a:r>
            <a:r>
              <a:rPr lang="en-GB" dirty="0">
                <a:solidFill>
                  <a:schemeClr val="bg1"/>
                </a:solidFill>
              </a:rPr>
              <a:t>.  </a:t>
            </a:r>
            <a:endParaRPr lang="en-US" dirty="0">
              <a:solidFill>
                <a:schemeClr val="bg1"/>
              </a:solidFill>
            </a:endParaRPr>
          </a:p>
        </p:txBody>
      </p:sp>
    </p:spTree>
    <p:extLst>
      <p:ext uri="{BB962C8B-B14F-4D97-AF65-F5344CB8AC3E}">
        <p14:creationId xmlns:p14="http://schemas.microsoft.com/office/powerpoint/2010/main" val="13895394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a:extLst>
              <a:ext uri="{FF2B5EF4-FFF2-40B4-BE49-F238E27FC236}">
                <a16:creationId xmlns:a16="http://schemas.microsoft.com/office/drawing/2014/main" id="{F8309973-185F-6E49-8A5A-D8B907A2EC7A}"/>
              </a:ext>
            </a:extLst>
          </p:cNvPr>
          <p:cNvGraphicFramePr>
            <a:graphicFrameLocks noGrp="1"/>
          </p:cNvGraphicFramePr>
          <p:nvPr>
            <p:ph idx="1"/>
          </p:nvPr>
        </p:nvGraphicFramePr>
        <p:xfrm>
          <a:off x="350201" y="1149765"/>
          <a:ext cx="8439238" cy="34897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Slide Number Placeholder 2">
            <a:extLst>
              <a:ext uri="{FF2B5EF4-FFF2-40B4-BE49-F238E27FC236}">
                <a16:creationId xmlns:a16="http://schemas.microsoft.com/office/drawing/2014/main" id="{6328AA13-20FD-3F4E-8875-4E222E0154EA}"/>
              </a:ext>
            </a:extLst>
          </p:cNvPr>
          <p:cNvSpPr>
            <a:spLocks noGrp="1"/>
          </p:cNvSpPr>
          <p:nvPr>
            <p:ph type="sldNum" sz="quarter" idx="4"/>
          </p:nvPr>
        </p:nvSpPr>
        <p:spPr/>
        <p:txBody>
          <a:bodyPr/>
          <a:lstStyle/>
          <a:p>
            <a:fld id="{9E7CA0F2-EE66-4F60-8C00-E0BE38E7AEC5}" type="slidenum">
              <a:rPr lang="en-GB" smtClean="0"/>
              <a:pPr/>
              <a:t>10</a:t>
            </a:fld>
            <a:endParaRPr lang="en-GB" dirty="0"/>
          </a:p>
        </p:txBody>
      </p:sp>
      <p:sp>
        <p:nvSpPr>
          <p:cNvPr id="4" name="Title 3">
            <a:extLst>
              <a:ext uri="{FF2B5EF4-FFF2-40B4-BE49-F238E27FC236}">
                <a16:creationId xmlns:a16="http://schemas.microsoft.com/office/drawing/2014/main" id="{C8401E61-3FAE-124F-AD3D-0EF8A04C4B02}"/>
              </a:ext>
            </a:extLst>
          </p:cNvPr>
          <p:cNvSpPr>
            <a:spLocks noGrp="1"/>
          </p:cNvSpPr>
          <p:nvPr>
            <p:ph type="title" idx="4294967295"/>
          </p:nvPr>
        </p:nvSpPr>
        <p:spPr>
          <a:xfrm>
            <a:off x="350201" y="131562"/>
            <a:ext cx="6437461" cy="695826"/>
          </a:xfrm>
        </p:spPr>
        <p:txBody>
          <a:bodyPr/>
          <a:lstStyle/>
          <a:p>
            <a:r>
              <a:rPr lang="en-US" dirty="0"/>
              <a:t>What Do They All Mean?</a:t>
            </a:r>
          </a:p>
        </p:txBody>
      </p:sp>
    </p:spTree>
    <p:extLst>
      <p:ext uri="{BB962C8B-B14F-4D97-AF65-F5344CB8AC3E}">
        <p14:creationId xmlns:p14="http://schemas.microsoft.com/office/powerpoint/2010/main" val="31389615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6BA8FC8-A256-3381-0813-BF90FBE99619}"/>
              </a:ext>
            </a:extLst>
          </p:cNvPr>
          <p:cNvSpPr txBox="1"/>
          <p:nvPr/>
        </p:nvSpPr>
        <p:spPr>
          <a:xfrm>
            <a:off x="0" y="1"/>
            <a:ext cx="9144000" cy="1131079"/>
          </a:xfrm>
          <a:prstGeom prst="rect">
            <a:avLst/>
          </a:prstGeom>
          <a:solidFill>
            <a:schemeClr val="bg1">
              <a:lumMod val="85000"/>
            </a:schemeClr>
          </a:solidFill>
        </p:spPr>
        <p:txBody>
          <a:bodyPr wrap="square" rtlCol="0">
            <a:spAutoFit/>
          </a:bodyPr>
          <a:lstStyle/>
          <a:p>
            <a:r>
              <a:rPr lang="en-US" b="1" dirty="0">
                <a:solidFill>
                  <a:prstClr val="black"/>
                </a:solidFill>
                <a:latin typeface="Aptos" panose="02110004020202020204"/>
              </a:rPr>
              <a:t>Strategy</a:t>
            </a:r>
          </a:p>
          <a:p>
            <a:endParaRPr lang="en-US" b="1" dirty="0">
              <a:solidFill>
                <a:prstClr val="black"/>
              </a:solidFill>
              <a:latin typeface="Aptos" panose="02110004020202020204"/>
            </a:endParaRPr>
          </a:p>
          <a:p>
            <a:endParaRPr lang="en-US" dirty="0">
              <a:solidFill>
                <a:prstClr val="black"/>
              </a:solidFill>
              <a:latin typeface="Aptos" panose="02110004020202020204"/>
            </a:endParaRPr>
          </a:p>
          <a:p>
            <a:endParaRPr lang="en-US" dirty="0">
              <a:solidFill>
                <a:prstClr val="black"/>
              </a:solidFill>
              <a:latin typeface="Aptos" panose="02110004020202020204"/>
            </a:endParaRPr>
          </a:p>
          <a:p>
            <a:endParaRPr lang="en-US" dirty="0">
              <a:solidFill>
                <a:prstClr val="black"/>
              </a:solidFill>
              <a:latin typeface="Aptos" panose="02110004020202020204"/>
            </a:endParaRPr>
          </a:p>
        </p:txBody>
      </p:sp>
      <p:sp>
        <p:nvSpPr>
          <p:cNvPr id="5" name="TextBox 4">
            <a:extLst>
              <a:ext uri="{FF2B5EF4-FFF2-40B4-BE49-F238E27FC236}">
                <a16:creationId xmlns:a16="http://schemas.microsoft.com/office/drawing/2014/main" id="{EB6CCD51-319E-511B-E6B8-3C028CA8672C}"/>
              </a:ext>
            </a:extLst>
          </p:cNvPr>
          <p:cNvSpPr txBox="1"/>
          <p:nvPr/>
        </p:nvSpPr>
        <p:spPr>
          <a:xfrm>
            <a:off x="0" y="1180988"/>
            <a:ext cx="9144000" cy="1754326"/>
          </a:xfrm>
          <a:prstGeom prst="rect">
            <a:avLst/>
          </a:prstGeom>
          <a:solidFill>
            <a:schemeClr val="bg1">
              <a:lumMod val="85000"/>
            </a:schemeClr>
          </a:solidFill>
        </p:spPr>
        <p:txBody>
          <a:bodyPr wrap="square" rtlCol="0">
            <a:spAutoFit/>
          </a:bodyPr>
          <a:lstStyle/>
          <a:p>
            <a:r>
              <a:rPr lang="en-US" b="1" dirty="0">
                <a:solidFill>
                  <a:prstClr val="black"/>
                </a:solidFill>
                <a:latin typeface="Aptos" panose="02110004020202020204"/>
              </a:rPr>
              <a:t>Use / Misuse</a:t>
            </a:r>
          </a:p>
          <a:p>
            <a:endParaRPr lang="en-US" dirty="0">
              <a:solidFill>
                <a:prstClr val="black"/>
              </a:solidFill>
              <a:latin typeface="Aptos" panose="02110004020202020204"/>
            </a:endParaRPr>
          </a:p>
          <a:p>
            <a:endParaRPr lang="en-US" dirty="0">
              <a:solidFill>
                <a:prstClr val="black"/>
              </a:solidFill>
              <a:latin typeface="Aptos" panose="02110004020202020204"/>
            </a:endParaRPr>
          </a:p>
          <a:p>
            <a:endParaRPr lang="en-US" dirty="0">
              <a:solidFill>
                <a:prstClr val="black"/>
              </a:solidFill>
              <a:latin typeface="Aptos" panose="02110004020202020204"/>
            </a:endParaRPr>
          </a:p>
          <a:p>
            <a:endParaRPr lang="en-US" dirty="0">
              <a:solidFill>
                <a:prstClr val="black"/>
              </a:solidFill>
              <a:latin typeface="Aptos" panose="02110004020202020204"/>
            </a:endParaRPr>
          </a:p>
          <a:p>
            <a:endParaRPr lang="en-US" dirty="0">
              <a:solidFill>
                <a:prstClr val="black"/>
              </a:solidFill>
              <a:latin typeface="Aptos" panose="02110004020202020204"/>
            </a:endParaRPr>
          </a:p>
          <a:p>
            <a:endParaRPr lang="en-US" dirty="0">
              <a:solidFill>
                <a:prstClr val="black"/>
              </a:solidFill>
              <a:latin typeface="Aptos" panose="02110004020202020204"/>
            </a:endParaRPr>
          </a:p>
          <a:p>
            <a:endParaRPr lang="en-US" dirty="0">
              <a:solidFill>
                <a:prstClr val="black"/>
              </a:solidFill>
              <a:latin typeface="Aptos" panose="02110004020202020204"/>
            </a:endParaRPr>
          </a:p>
        </p:txBody>
      </p:sp>
      <p:sp>
        <p:nvSpPr>
          <p:cNvPr id="8" name="Rounded Rectangle 7">
            <a:extLst>
              <a:ext uri="{FF2B5EF4-FFF2-40B4-BE49-F238E27FC236}">
                <a16:creationId xmlns:a16="http://schemas.microsoft.com/office/drawing/2014/main" id="{14623FFA-36CD-F0A3-AEB6-F688A8F54252}"/>
              </a:ext>
            </a:extLst>
          </p:cNvPr>
          <p:cNvSpPr/>
          <p:nvPr/>
        </p:nvSpPr>
        <p:spPr>
          <a:xfrm>
            <a:off x="1751659" y="134542"/>
            <a:ext cx="2635210" cy="788670"/>
          </a:xfrm>
          <a:prstGeom prst="roundRect">
            <a:avLst/>
          </a:prstGeom>
          <a:solidFill>
            <a:srgbClr val="153D6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prstClr val="white"/>
                </a:solidFill>
                <a:latin typeface="Aptos" panose="02110004020202020204"/>
              </a:rPr>
              <a:t>EU Cyber Security Strategy for Digital Decade</a:t>
            </a:r>
          </a:p>
        </p:txBody>
      </p:sp>
      <p:sp>
        <p:nvSpPr>
          <p:cNvPr id="9" name="Rounded Rectangle 8">
            <a:extLst>
              <a:ext uri="{FF2B5EF4-FFF2-40B4-BE49-F238E27FC236}">
                <a16:creationId xmlns:a16="http://schemas.microsoft.com/office/drawing/2014/main" id="{6C4E8E34-F895-2C96-D260-57FEC87A8814}"/>
              </a:ext>
            </a:extLst>
          </p:cNvPr>
          <p:cNvSpPr/>
          <p:nvPr/>
        </p:nvSpPr>
        <p:spPr>
          <a:xfrm>
            <a:off x="2244522" y="1359672"/>
            <a:ext cx="2196034" cy="640080"/>
          </a:xfrm>
          <a:prstGeom prst="roundRect">
            <a:avLst/>
          </a:prstGeom>
          <a:solidFill>
            <a:srgbClr val="153D6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prstClr val="white"/>
                </a:solidFill>
                <a:latin typeface="Aptos" panose="02110004020202020204"/>
              </a:rPr>
              <a:t>NIS2 Directive </a:t>
            </a:r>
          </a:p>
          <a:p>
            <a:pPr algn="ctr"/>
            <a:r>
              <a:rPr lang="en-GB" dirty="0">
                <a:solidFill>
                  <a:prstClr val="white"/>
                </a:solidFill>
                <a:latin typeface="Aptos" panose="02110004020202020204"/>
              </a:rPr>
              <a:t>(EU) 2022/2555</a:t>
            </a:r>
            <a:endParaRPr lang="en-US" dirty="0">
              <a:solidFill>
                <a:prstClr val="white"/>
              </a:solidFill>
              <a:latin typeface="Aptos" panose="02110004020202020204"/>
            </a:endParaRPr>
          </a:p>
        </p:txBody>
      </p:sp>
      <p:sp>
        <p:nvSpPr>
          <p:cNvPr id="10" name="Rounded Rectangle 9">
            <a:extLst>
              <a:ext uri="{FF2B5EF4-FFF2-40B4-BE49-F238E27FC236}">
                <a16:creationId xmlns:a16="http://schemas.microsoft.com/office/drawing/2014/main" id="{7BC715AA-0DBA-07ED-0A1A-1FAC700124DC}"/>
              </a:ext>
            </a:extLst>
          </p:cNvPr>
          <p:cNvSpPr/>
          <p:nvPr/>
        </p:nvSpPr>
        <p:spPr>
          <a:xfrm>
            <a:off x="2244521" y="2137052"/>
            <a:ext cx="1034895" cy="640080"/>
          </a:xfrm>
          <a:prstGeom prst="roundRect">
            <a:avLst/>
          </a:prstGeom>
          <a:solidFill>
            <a:srgbClr val="82C8E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a:solidFill>
                  <a:prstClr val="white"/>
                </a:solidFill>
                <a:latin typeface="Aptos" panose="02110004020202020204"/>
              </a:rPr>
              <a:t>Cyber Resilience Act </a:t>
            </a:r>
            <a:r>
              <a:rPr lang="en-GB" sz="1050" dirty="0">
                <a:solidFill>
                  <a:prstClr val="white"/>
                </a:solidFill>
                <a:latin typeface="Aptos" panose="02110004020202020204"/>
              </a:rPr>
              <a:t>2022/0272</a:t>
            </a:r>
            <a:endParaRPr lang="en-US" sz="1050" dirty="0">
              <a:solidFill>
                <a:prstClr val="white"/>
              </a:solidFill>
              <a:latin typeface="Aptos" panose="02110004020202020204"/>
            </a:endParaRPr>
          </a:p>
        </p:txBody>
      </p:sp>
      <p:sp>
        <p:nvSpPr>
          <p:cNvPr id="11" name="Rounded Rectangle 10">
            <a:extLst>
              <a:ext uri="{FF2B5EF4-FFF2-40B4-BE49-F238E27FC236}">
                <a16:creationId xmlns:a16="http://schemas.microsoft.com/office/drawing/2014/main" id="{70FBE5D9-D85C-A1A7-FA4D-942DF9FE1949}"/>
              </a:ext>
            </a:extLst>
          </p:cNvPr>
          <p:cNvSpPr/>
          <p:nvPr/>
        </p:nvSpPr>
        <p:spPr>
          <a:xfrm>
            <a:off x="4531995" y="1359672"/>
            <a:ext cx="1728788" cy="640080"/>
          </a:xfrm>
          <a:prstGeom prst="roundRect">
            <a:avLst/>
          </a:prstGeom>
          <a:solidFill>
            <a:srgbClr val="82C8E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prstClr val="white"/>
                </a:solidFill>
                <a:latin typeface="Aptos" panose="02110004020202020204"/>
              </a:rPr>
              <a:t>Cyber Solidarity Act </a:t>
            </a:r>
            <a:r>
              <a:rPr lang="en-GB" dirty="0">
                <a:solidFill>
                  <a:prstClr val="white"/>
                </a:solidFill>
                <a:latin typeface="Aptos" panose="02110004020202020204"/>
              </a:rPr>
              <a:t>2023/0109</a:t>
            </a:r>
            <a:endParaRPr lang="en-US" dirty="0">
              <a:solidFill>
                <a:prstClr val="white"/>
              </a:solidFill>
              <a:latin typeface="Aptos" panose="02110004020202020204"/>
            </a:endParaRPr>
          </a:p>
        </p:txBody>
      </p:sp>
      <p:sp>
        <p:nvSpPr>
          <p:cNvPr id="12" name="Rounded Rectangle 11">
            <a:extLst>
              <a:ext uri="{FF2B5EF4-FFF2-40B4-BE49-F238E27FC236}">
                <a16:creationId xmlns:a16="http://schemas.microsoft.com/office/drawing/2014/main" id="{952559BC-D9A2-EBD6-9BD8-8B7713F284CD}"/>
              </a:ext>
            </a:extLst>
          </p:cNvPr>
          <p:cNvSpPr/>
          <p:nvPr/>
        </p:nvSpPr>
        <p:spPr>
          <a:xfrm>
            <a:off x="4531995" y="2158142"/>
            <a:ext cx="1728788" cy="640080"/>
          </a:xfrm>
          <a:prstGeom prst="roundRect">
            <a:avLst/>
          </a:prstGeom>
          <a:solidFill>
            <a:srgbClr val="153D6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prstClr val="white"/>
                </a:solidFill>
                <a:latin typeface="Aptos" panose="02110004020202020204"/>
              </a:rPr>
              <a:t>EU Cyber Security Regulation </a:t>
            </a:r>
            <a:r>
              <a:rPr lang="en-GB" dirty="0">
                <a:solidFill>
                  <a:prstClr val="white"/>
                </a:solidFill>
                <a:latin typeface="Aptos" panose="02110004020202020204"/>
              </a:rPr>
              <a:t>(EU) 2019/881</a:t>
            </a:r>
            <a:endParaRPr lang="en-US" dirty="0">
              <a:solidFill>
                <a:prstClr val="white"/>
              </a:solidFill>
              <a:latin typeface="Aptos" panose="02110004020202020204"/>
            </a:endParaRPr>
          </a:p>
        </p:txBody>
      </p:sp>
      <p:sp>
        <p:nvSpPr>
          <p:cNvPr id="13" name="TextBox 12">
            <a:extLst>
              <a:ext uri="{FF2B5EF4-FFF2-40B4-BE49-F238E27FC236}">
                <a16:creationId xmlns:a16="http://schemas.microsoft.com/office/drawing/2014/main" id="{FA600C21-EED5-7CCB-0425-0EB01ECBFEA9}"/>
              </a:ext>
            </a:extLst>
          </p:cNvPr>
          <p:cNvSpPr txBox="1"/>
          <p:nvPr/>
        </p:nvSpPr>
        <p:spPr>
          <a:xfrm>
            <a:off x="0" y="4175906"/>
            <a:ext cx="9144000" cy="1131079"/>
          </a:xfrm>
          <a:prstGeom prst="rect">
            <a:avLst/>
          </a:prstGeom>
          <a:solidFill>
            <a:schemeClr val="bg1">
              <a:lumMod val="85000"/>
            </a:schemeClr>
          </a:solidFill>
        </p:spPr>
        <p:txBody>
          <a:bodyPr wrap="square" rtlCol="0">
            <a:spAutoFit/>
          </a:bodyPr>
          <a:lstStyle/>
          <a:p>
            <a:r>
              <a:rPr lang="en-US" b="1" dirty="0">
                <a:solidFill>
                  <a:prstClr val="black"/>
                </a:solidFill>
                <a:latin typeface="Aptos" panose="02110004020202020204"/>
              </a:rPr>
              <a:t>Rights</a:t>
            </a:r>
          </a:p>
          <a:p>
            <a:endParaRPr lang="en-US" dirty="0">
              <a:solidFill>
                <a:prstClr val="black"/>
              </a:solidFill>
              <a:latin typeface="Aptos" panose="02110004020202020204"/>
            </a:endParaRPr>
          </a:p>
          <a:p>
            <a:endParaRPr lang="en-US" dirty="0">
              <a:solidFill>
                <a:prstClr val="black"/>
              </a:solidFill>
              <a:latin typeface="Aptos" panose="02110004020202020204"/>
            </a:endParaRPr>
          </a:p>
          <a:p>
            <a:endParaRPr lang="en-US" dirty="0">
              <a:solidFill>
                <a:prstClr val="black"/>
              </a:solidFill>
              <a:latin typeface="Aptos" panose="02110004020202020204"/>
            </a:endParaRPr>
          </a:p>
          <a:p>
            <a:endParaRPr lang="en-US" dirty="0">
              <a:solidFill>
                <a:prstClr val="black"/>
              </a:solidFill>
              <a:latin typeface="Aptos" panose="02110004020202020204"/>
            </a:endParaRPr>
          </a:p>
        </p:txBody>
      </p:sp>
      <p:sp>
        <p:nvSpPr>
          <p:cNvPr id="14" name="TextBox 13">
            <a:extLst>
              <a:ext uri="{FF2B5EF4-FFF2-40B4-BE49-F238E27FC236}">
                <a16:creationId xmlns:a16="http://schemas.microsoft.com/office/drawing/2014/main" id="{DCF02D13-B850-F960-8485-4D1309D1A600}"/>
              </a:ext>
            </a:extLst>
          </p:cNvPr>
          <p:cNvSpPr txBox="1"/>
          <p:nvPr/>
        </p:nvSpPr>
        <p:spPr>
          <a:xfrm>
            <a:off x="0" y="2991393"/>
            <a:ext cx="9144000" cy="1131079"/>
          </a:xfrm>
          <a:prstGeom prst="rect">
            <a:avLst/>
          </a:prstGeom>
          <a:solidFill>
            <a:schemeClr val="bg1">
              <a:lumMod val="85000"/>
            </a:schemeClr>
          </a:solidFill>
        </p:spPr>
        <p:txBody>
          <a:bodyPr wrap="square" rtlCol="0">
            <a:spAutoFit/>
          </a:bodyPr>
          <a:lstStyle/>
          <a:p>
            <a:r>
              <a:rPr lang="en-US" b="1" dirty="0">
                <a:solidFill>
                  <a:prstClr val="black"/>
                </a:solidFill>
                <a:latin typeface="Aptos" panose="02110004020202020204"/>
              </a:rPr>
              <a:t>Crime</a:t>
            </a:r>
          </a:p>
          <a:p>
            <a:endParaRPr lang="en-US" b="1" dirty="0">
              <a:solidFill>
                <a:prstClr val="black"/>
              </a:solidFill>
              <a:latin typeface="Aptos" panose="02110004020202020204"/>
            </a:endParaRPr>
          </a:p>
          <a:p>
            <a:endParaRPr lang="en-US" b="1" dirty="0">
              <a:solidFill>
                <a:prstClr val="black"/>
              </a:solidFill>
              <a:latin typeface="Aptos" panose="02110004020202020204"/>
            </a:endParaRPr>
          </a:p>
          <a:p>
            <a:endParaRPr lang="en-US" b="1" dirty="0">
              <a:solidFill>
                <a:prstClr val="black"/>
              </a:solidFill>
              <a:latin typeface="Aptos" panose="02110004020202020204"/>
            </a:endParaRPr>
          </a:p>
          <a:p>
            <a:endParaRPr lang="en-US" b="1" dirty="0">
              <a:solidFill>
                <a:prstClr val="black"/>
              </a:solidFill>
              <a:latin typeface="Aptos" panose="02110004020202020204"/>
            </a:endParaRPr>
          </a:p>
        </p:txBody>
      </p:sp>
      <p:sp>
        <p:nvSpPr>
          <p:cNvPr id="15" name="Rounded Rectangle 14">
            <a:extLst>
              <a:ext uri="{FF2B5EF4-FFF2-40B4-BE49-F238E27FC236}">
                <a16:creationId xmlns:a16="http://schemas.microsoft.com/office/drawing/2014/main" id="{3919EB46-2D67-AFA9-337E-E756C390B61E}"/>
              </a:ext>
            </a:extLst>
          </p:cNvPr>
          <p:cNvSpPr/>
          <p:nvPr/>
        </p:nvSpPr>
        <p:spPr>
          <a:xfrm>
            <a:off x="3325137" y="2127315"/>
            <a:ext cx="1115419" cy="640080"/>
          </a:xfrm>
          <a:prstGeom prst="roundRect">
            <a:avLst/>
          </a:prstGeom>
          <a:solidFill>
            <a:srgbClr val="153D6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a:solidFill>
                  <a:prstClr val="white"/>
                </a:solidFill>
                <a:latin typeface="Aptos" panose="02110004020202020204"/>
              </a:rPr>
              <a:t>Critical Entities Resilience Directive (CER)</a:t>
            </a:r>
          </a:p>
        </p:txBody>
      </p:sp>
      <p:sp>
        <p:nvSpPr>
          <p:cNvPr id="16" name="TextBox 15">
            <a:extLst>
              <a:ext uri="{FF2B5EF4-FFF2-40B4-BE49-F238E27FC236}">
                <a16:creationId xmlns:a16="http://schemas.microsoft.com/office/drawing/2014/main" id="{D0BA73D6-EC27-2AC1-2397-22BC67011A1D}"/>
              </a:ext>
            </a:extLst>
          </p:cNvPr>
          <p:cNvSpPr txBox="1"/>
          <p:nvPr/>
        </p:nvSpPr>
        <p:spPr>
          <a:xfrm>
            <a:off x="292077" y="1590275"/>
            <a:ext cx="1968809" cy="230832"/>
          </a:xfrm>
          <a:prstGeom prst="rect">
            <a:avLst/>
          </a:prstGeom>
          <a:noFill/>
        </p:spPr>
        <p:txBody>
          <a:bodyPr wrap="none" rtlCol="0">
            <a:spAutoFit/>
          </a:bodyPr>
          <a:lstStyle/>
          <a:p>
            <a:r>
              <a:rPr lang="en-US" sz="900" dirty="0">
                <a:solidFill>
                  <a:prstClr val="black"/>
                </a:solidFill>
                <a:latin typeface="Aptos" panose="02110004020202020204"/>
              </a:rPr>
              <a:t>High common level of cybersecurity</a:t>
            </a:r>
          </a:p>
        </p:txBody>
      </p:sp>
      <p:sp>
        <p:nvSpPr>
          <p:cNvPr id="17" name="TextBox 16">
            <a:extLst>
              <a:ext uri="{FF2B5EF4-FFF2-40B4-BE49-F238E27FC236}">
                <a16:creationId xmlns:a16="http://schemas.microsoft.com/office/drawing/2014/main" id="{00380B41-71FB-5CCF-0068-260461E2D2C0}"/>
              </a:ext>
            </a:extLst>
          </p:cNvPr>
          <p:cNvSpPr txBox="1"/>
          <p:nvPr/>
        </p:nvSpPr>
        <p:spPr>
          <a:xfrm>
            <a:off x="292077" y="2343480"/>
            <a:ext cx="1975221" cy="230832"/>
          </a:xfrm>
          <a:prstGeom prst="rect">
            <a:avLst/>
          </a:prstGeom>
          <a:noFill/>
        </p:spPr>
        <p:txBody>
          <a:bodyPr wrap="none" rtlCol="0">
            <a:spAutoFit/>
          </a:bodyPr>
          <a:lstStyle/>
          <a:p>
            <a:r>
              <a:rPr lang="en-US" sz="900" dirty="0">
                <a:solidFill>
                  <a:prstClr val="black"/>
                </a:solidFill>
                <a:latin typeface="Aptos" panose="02110004020202020204"/>
              </a:rPr>
              <a:t>Resilience of products and services </a:t>
            </a:r>
          </a:p>
        </p:txBody>
      </p:sp>
      <p:sp>
        <p:nvSpPr>
          <p:cNvPr id="18" name="TextBox 17">
            <a:extLst>
              <a:ext uri="{FF2B5EF4-FFF2-40B4-BE49-F238E27FC236}">
                <a16:creationId xmlns:a16="http://schemas.microsoft.com/office/drawing/2014/main" id="{9882E36F-DCEB-2F29-711E-E8D35141B3E2}"/>
              </a:ext>
            </a:extLst>
          </p:cNvPr>
          <p:cNvSpPr txBox="1"/>
          <p:nvPr/>
        </p:nvSpPr>
        <p:spPr>
          <a:xfrm>
            <a:off x="6457554" y="1590275"/>
            <a:ext cx="1911101" cy="230832"/>
          </a:xfrm>
          <a:prstGeom prst="rect">
            <a:avLst/>
          </a:prstGeom>
          <a:noFill/>
        </p:spPr>
        <p:txBody>
          <a:bodyPr wrap="none" rtlCol="0">
            <a:spAutoFit/>
          </a:bodyPr>
          <a:lstStyle/>
          <a:p>
            <a:r>
              <a:rPr lang="en-US" sz="900" dirty="0">
                <a:solidFill>
                  <a:prstClr val="black"/>
                </a:solidFill>
                <a:latin typeface="Aptos" panose="02110004020202020204"/>
              </a:rPr>
              <a:t>Improve response to cyber threats </a:t>
            </a:r>
          </a:p>
        </p:txBody>
      </p:sp>
      <p:sp>
        <p:nvSpPr>
          <p:cNvPr id="19" name="TextBox 18">
            <a:extLst>
              <a:ext uri="{FF2B5EF4-FFF2-40B4-BE49-F238E27FC236}">
                <a16:creationId xmlns:a16="http://schemas.microsoft.com/office/drawing/2014/main" id="{371BA2FF-3E7B-A0FB-8CBD-02DE0A0AA24D}"/>
              </a:ext>
            </a:extLst>
          </p:cNvPr>
          <p:cNvSpPr txBox="1"/>
          <p:nvPr/>
        </p:nvSpPr>
        <p:spPr>
          <a:xfrm>
            <a:off x="6352223" y="2437269"/>
            <a:ext cx="2768707" cy="230832"/>
          </a:xfrm>
          <a:prstGeom prst="rect">
            <a:avLst/>
          </a:prstGeom>
          <a:noFill/>
        </p:spPr>
        <p:txBody>
          <a:bodyPr wrap="none" rtlCol="0">
            <a:spAutoFit/>
          </a:bodyPr>
          <a:lstStyle/>
          <a:p>
            <a:r>
              <a:rPr lang="en-US" sz="900" dirty="0">
                <a:solidFill>
                  <a:prstClr val="black"/>
                </a:solidFill>
                <a:latin typeface="Aptos" panose="02110004020202020204"/>
              </a:rPr>
              <a:t>Cyber policy (ENISA), certification and collaboration</a:t>
            </a:r>
          </a:p>
        </p:txBody>
      </p:sp>
      <p:sp>
        <p:nvSpPr>
          <p:cNvPr id="20" name="Rounded Rectangle 19">
            <a:extLst>
              <a:ext uri="{FF2B5EF4-FFF2-40B4-BE49-F238E27FC236}">
                <a16:creationId xmlns:a16="http://schemas.microsoft.com/office/drawing/2014/main" id="{F231C251-346C-02B8-28FC-61E5A6F0528E}"/>
              </a:ext>
            </a:extLst>
          </p:cNvPr>
          <p:cNvSpPr/>
          <p:nvPr/>
        </p:nvSpPr>
        <p:spPr>
          <a:xfrm>
            <a:off x="7977245" y="1956037"/>
            <a:ext cx="686060" cy="273416"/>
          </a:xfrm>
          <a:prstGeom prst="roundRect">
            <a:avLst/>
          </a:prstGeom>
          <a:solidFill>
            <a:srgbClr val="D0138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750" dirty="0">
                <a:solidFill>
                  <a:prstClr val="white"/>
                </a:solidFill>
                <a:latin typeface="Aptos" panose="02110004020202020204"/>
              </a:rPr>
              <a:t>CSIRTs Network</a:t>
            </a:r>
          </a:p>
        </p:txBody>
      </p:sp>
      <p:sp>
        <p:nvSpPr>
          <p:cNvPr id="21" name="Rounded Rectangle 20">
            <a:extLst>
              <a:ext uri="{FF2B5EF4-FFF2-40B4-BE49-F238E27FC236}">
                <a16:creationId xmlns:a16="http://schemas.microsoft.com/office/drawing/2014/main" id="{CDFD5CAE-C613-7AC9-26A0-C521998BB715}"/>
              </a:ext>
            </a:extLst>
          </p:cNvPr>
          <p:cNvSpPr/>
          <p:nvPr/>
        </p:nvSpPr>
        <p:spPr>
          <a:xfrm>
            <a:off x="7224118" y="1965204"/>
            <a:ext cx="686060" cy="273416"/>
          </a:xfrm>
          <a:prstGeom prst="roundRect">
            <a:avLst/>
          </a:prstGeom>
          <a:solidFill>
            <a:srgbClr val="D0138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750" dirty="0">
                <a:solidFill>
                  <a:prstClr val="white"/>
                </a:solidFill>
                <a:latin typeface="Aptos" panose="02110004020202020204"/>
              </a:rPr>
              <a:t>ENISA</a:t>
            </a:r>
          </a:p>
        </p:txBody>
      </p:sp>
      <p:sp>
        <p:nvSpPr>
          <p:cNvPr id="22" name="Rounded Rectangle 21">
            <a:extLst>
              <a:ext uri="{FF2B5EF4-FFF2-40B4-BE49-F238E27FC236}">
                <a16:creationId xmlns:a16="http://schemas.microsoft.com/office/drawing/2014/main" id="{E550E8A9-AA8F-E0AC-EC01-DC2BE28FD31E}"/>
              </a:ext>
            </a:extLst>
          </p:cNvPr>
          <p:cNvSpPr/>
          <p:nvPr/>
        </p:nvSpPr>
        <p:spPr>
          <a:xfrm>
            <a:off x="6474299" y="1976561"/>
            <a:ext cx="686060" cy="273416"/>
          </a:xfrm>
          <a:prstGeom prst="roundRect">
            <a:avLst/>
          </a:prstGeom>
          <a:solidFill>
            <a:srgbClr val="D0138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750" dirty="0">
                <a:solidFill>
                  <a:prstClr val="white"/>
                </a:solidFill>
                <a:latin typeface="Aptos" panose="02110004020202020204"/>
              </a:rPr>
              <a:t>EUCC</a:t>
            </a:r>
          </a:p>
        </p:txBody>
      </p:sp>
      <p:sp>
        <p:nvSpPr>
          <p:cNvPr id="23" name="Rounded Rectangle 22">
            <a:extLst>
              <a:ext uri="{FF2B5EF4-FFF2-40B4-BE49-F238E27FC236}">
                <a16:creationId xmlns:a16="http://schemas.microsoft.com/office/drawing/2014/main" id="{0BF8C176-69D0-22E9-8CC0-AEC544704076}"/>
              </a:ext>
            </a:extLst>
          </p:cNvPr>
          <p:cNvSpPr/>
          <p:nvPr/>
        </p:nvSpPr>
        <p:spPr>
          <a:xfrm>
            <a:off x="5202931" y="3238797"/>
            <a:ext cx="1728788" cy="640080"/>
          </a:xfrm>
          <a:prstGeom prst="roundRect">
            <a:avLst/>
          </a:prstGeom>
          <a:solidFill>
            <a:srgbClr val="153D6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prstClr val="white"/>
                </a:solidFill>
                <a:latin typeface="Aptos" panose="02110004020202020204"/>
              </a:rPr>
              <a:t>Budapest Convention (CETS) 185</a:t>
            </a:r>
          </a:p>
        </p:txBody>
      </p:sp>
      <p:sp>
        <p:nvSpPr>
          <p:cNvPr id="24" name="Rounded Rectangle 23">
            <a:extLst>
              <a:ext uri="{FF2B5EF4-FFF2-40B4-BE49-F238E27FC236}">
                <a16:creationId xmlns:a16="http://schemas.microsoft.com/office/drawing/2014/main" id="{8A7ED16C-9F12-B23C-07C2-4DCFA8343EC0}"/>
              </a:ext>
            </a:extLst>
          </p:cNvPr>
          <p:cNvSpPr/>
          <p:nvPr/>
        </p:nvSpPr>
        <p:spPr>
          <a:xfrm>
            <a:off x="3317645" y="3234427"/>
            <a:ext cx="1728788" cy="640080"/>
          </a:xfrm>
          <a:prstGeom prst="roundRect">
            <a:avLst/>
          </a:prstGeom>
          <a:solidFill>
            <a:srgbClr val="153D6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prstClr val="white"/>
                </a:solidFill>
                <a:latin typeface="Aptos" panose="02110004020202020204"/>
              </a:rPr>
              <a:t>Anti-fraud Directive </a:t>
            </a:r>
            <a:r>
              <a:rPr lang="en-GB" dirty="0">
                <a:solidFill>
                  <a:prstClr val="white"/>
                </a:solidFill>
                <a:latin typeface="Aptos" panose="02110004020202020204"/>
              </a:rPr>
              <a:t>(EU) 2017/1371</a:t>
            </a:r>
            <a:endParaRPr lang="en-US" dirty="0">
              <a:solidFill>
                <a:prstClr val="white"/>
              </a:solidFill>
              <a:latin typeface="Aptos" panose="02110004020202020204"/>
            </a:endParaRPr>
          </a:p>
        </p:txBody>
      </p:sp>
      <p:sp>
        <p:nvSpPr>
          <p:cNvPr id="25" name="Rounded Rectangle 24">
            <a:extLst>
              <a:ext uri="{FF2B5EF4-FFF2-40B4-BE49-F238E27FC236}">
                <a16:creationId xmlns:a16="http://schemas.microsoft.com/office/drawing/2014/main" id="{C9223233-CA69-51AA-40EB-5943E904D4E1}"/>
              </a:ext>
            </a:extLst>
          </p:cNvPr>
          <p:cNvSpPr/>
          <p:nvPr/>
        </p:nvSpPr>
        <p:spPr>
          <a:xfrm>
            <a:off x="7615724" y="2735077"/>
            <a:ext cx="753128" cy="490490"/>
          </a:xfrm>
          <a:prstGeom prst="roundRect">
            <a:avLst/>
          </a:prstGeom>
          <a:solidFill>
            <a:srgbClr val="D0138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750" dirty="0">
                <a:solidFill>
                  <a:prstClr val="white"/>
                </a:solidFill>
                <a:latin typeface="Aptos" panose="02110004020202020204"/>
              </a:rPr>
              <a:t>Joint Cyber Unit - ENISA, CERT-EU, EC3</a:t>
            </a:r>
          </a:p>
        </p:txBody>
      </p:sp>
      <p:sp>
        <p:nvSpPr>
          <p:cNvPr id="26" name="Rounded Rectangle 25">
            <a:extLst>
              <a:ext uri="{FF2B5EF4-FFF2-40B4-BE49-F238E27FC236}">
                <a16:creationId xmlns:a16="http://schemas.microsoft.com/office/drawing/2014/main" id="{BB0143CF-B8C2-B1AA-A129-07FFC04AB9CF}"/>
              </a:ext>
            </a:extLst>
          </p:cNvPr>
          <p:cNvSpPr/>
          <p:nvPr/>
        </p:nvSpPr>
        <p:spPr>
          <a:xfrm>
            <a:off x="1475452" y="3225350"/>
            <a:ext cx="1728788" cy="640080"/>
          </a:xfrm>
          <a:prstGeom prst="roundRect">
            <a:avLst/>
          </a:prstGeom>
          <a:solidFill>
            <a:srgbClr val="82C8E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prstClr val="white"/>
                </a:solidFill>
                <a:latin typeface="Aptos" panose="02110004020202020204"/>
              </a:rPr>
              <a:t>Child Abuse Regulation </a:t>
            </a:r>
          </a:p>
          <a:p>
            <a:pPr algn="ctr"/>
            <a:r>
              <a:rPr lang="en-GB" dirty="0">
                <a:solidFill>
                  <a:prstClr val="white"/>
                </a:solidFill>
                <a:latin typeface="Aptos" panose="02110004020202020204"/>
              </a:rPr>
              <a:t>(EU) 2021/1232</a:t>
            </a:r>
            <a:endParaRPr lang="en-US" dirty="0">
              <a:solidFill>
                <a:prstClr val="white"/>
              </a:solidFill>
              <a:latin typeface="Aptos" panose="02110004020202020204"/>
            </a:endParaRPr>
          </a:p>
        </p:txBody>
      </p:sp>
      <p:sp>
        <p:nvSpPr>
          <p:cNvPr id="27" name="Rounded Rectangle 26">
            <a:extLst>
              <a:ext uri="{FF2B5EF4-FFF2-40B4-BE49-F238E27FC236}">
                <a16:creationId xmlns:a16="http://schemas.microsoft.com/office/drawing/2014/main" id="{9183E826-6217-3D62-51A4-02A38C0C286D}"/>
              </a:ext>
            </a:extLst>
          </p:cNvPr>
          <p:cNvSpPr/>
          <p:nvPr/>
        </p:nvSpPr>
        <p:spPr>
          <a:xfrm>
            <a:off x="7371405" y="4463651"/>
            <a:ext cx="1728788" cy="640080"/>
          </a:xfrm>
          <a:prstGeom prst="roundRect">
            <a:avLst/>
          </a:prstGeom>
          <a:solidFill>
            <a:srgbClr val="153D6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solidFill>
                  <a:prstClr val="white"/>
                </a:solidFill>
                <a:latin typeface="Aptos" panose="02110004020202020204"/>
              </a:rPr>
              <a:t>GDPR </a:t>
            </a:r>
          </a:p>
          <a:p>
            <a:pPr algn="ctr"/>
            <a:r>
              <a:rPr lang="en-GB" dirty="0">
                <a:solidFill>
                  <a:prstClr val="white"/>
                </a:solidFill>
                <a:latin typeface="Aptos" panose="02110004020202020204"/>
              </a:rPr>
              <a:t>(EU) 2016/679 </a:t>
            </a:r>
            <a:endParaRPr lang="en-US" dirty="0">
              <a:solidFill>
                <a:prstClr val="white"/>
              </a:solidFill>
              <a:latin typeface="Aptos" panose="02110004020202020204"/>
            </a:endParaRPr>
          </a:p>
        </p:txBody>
      </p:sp>
      <p:sp>
        <p:nvSpPr>
          <p:cNvPr id="28" name="Rounded Rectangle 27">
            <a:extLst>
              <a:ext uri="{FF2B5EF4-FFF2-40B4-BE49-F238E27FC236}">
                <a16:creationId xmlns:a16="http://schemas.microsoft.com/office/drawing/2014/main" id="{3D8F7F76-9ED9-9E8B-2899-BF3D5C666710}"/>
              </a:ext>
            </a:extLst>
          </p:cNvPr>
          <p:cNvSpPr/>
          <p:nvPr/>
        </p:nvSpPr>
        <p:spPr>
          <a:xfrm>
            <a:off x="5525429" y="4456927"/>
            <a:ext cx="1728788" cy="640080"/>
          </a:xfrm>
          <a:prstGeom prst="roundRect">
            <a:avLst/>
          </a:prstGeom>
          <a:solidFill>
            <a:srgbClr val="153D6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err="1">
                <a:solidFill>
                  <a:prstClr val="white"/>
                </a:solidFill>
                <a:latin typeface="Aptos" panose="02110004020202020204"/>
              </a:rPr>
              <a:t>ePrivacy</a:t>
            </a:r>
            <a:r>
              <a:rPr lang="en-GB" dirty="0">
                <a:solidFill>
                  <a:prstClr val="white"/>
                </a:solidFill>
                <a:latin typeface="Aptos" panose="02110004020202020204"/>
              </a:rPr>
              <a:t> Directive 2002/58/EC</a:t>
            </a:r>
            <a:endParaRPr lang="en-US" dirty="0">
              <a:solidFill>
                <a:prstClr val="white"/>
              </a:solidFill>
              <a:latin typeface="Aptos" panose="02110004020202020204"/>
            </a:endParaRPr>
          </a:p>
        </p:txBody>
      </p:sp>
      <p:sp>
        <p:nvSpPr>
          <p:cNvPr id="29" name="Rounded Rectangle 28">
            <a:extLst>
              <a:ext uri="{FF2B5EF4-FFF2-40B4-BE49-F238E27FC236}">
                <a16:creationId xmlns:a16="http://schemas.microsoft.com/office/drawing/2014/main" id="{96E75094-9561-A1A5-7C5F-3FD68AD0112F}"/>
              </a:ext>
            </a:extLst>
          </p:cNvPr>
          <p:cNvSpPr/>
          <p:nvPr/>
        </p:nvSpPr>
        <p:spPr>
          <a:xfrm>
            <a:off x="3679453" y="4473506"/>
            <a:ext cx="1728788" cy="640080"/>
          </a:xfrm>
          <a:prstGeom prst="roundRect">
            <a:avLst/>
          </a:prstGeom>
          <a:solidFill>
            <a:srgbClr val="153D6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solidFill>
                  <a:prstClr val="white"/>
                </a:solidFill>
                <a:latin typeface="Aptos" panose="02110004020202020204"/>
              </a:rPr>
              <a:t>IPR Directive 2004/48/EC </a:t>
            </a:r>
            <a:endParaRPr lang="en-US" dirty="0">
              <a:solidFill>
                <a:prstClr val="white"/>
              </a:solidFill>
              <a:latin typeface="Aptos" panose="02110004020202020204"/>
            </a:endParaRPr>
          </a:p>
        </p:txBody>
      </p:sp>
      <p:sp>
        <p:nvSpPr>
          <p:cNvPr id="30" name="Rounded Rectangle 29">
            <a:extLst>
              <a:ext uri="{FF2B5EF4-FFF2-40B4-BE49-F238E27FC236}">
                <a16:creationId xmlns:a16="http://schemas.microsoft.com/office/drawing/2014/main" id="{B4E9B4D3-8AD0-6FC3-7055-0EDC81DA793F}"/>
              </a:ext>
            </a:extLst>
          </p:cNvPr>
          <p:cNvSpPr/>
          <p:nvPr/>
        </p:nvSpPr>
        <p:spPr>
          <a:xfrm>
            <a:off x="1833478" y="4473506"/>
            <a:ext cx="1728788" cy="640080"/>
          </a:xfrm>
          <a:prstGeom prst="roundRect">
            <a:avLst/>
          </a:prstGeom>
          <a:solidFill>
            <a:srgbClr val="153D6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solidFill>
                  <a:prstClr val="white"/>
                </a:solidFill>
                <a:latin typeface="Aptos" panose="02110004020202020204"/>
              </a:rPr>
              <a:t>European Patent Convention</a:t>
            </a:r>
            <a:endParaRPr lang="en-US" dirty="0">
              <a:solidFill>
                <a:prstClr val="white"/>
              </a:solidFill>
              <a:latin typeface="Aptos" panose="02110004020202020204"/>
            </a:endParaRPr>
          </a:p>
        </p:txBody>
      </p:sp>
      <p:sp>
        <p:nvSpPr>
          <p:cNvPr id="31" name="Rounded Rectangle 30">
            <a:extLst>
              <a:ext uri="{FF2B5EF4-FFF2-40B4-BE49-F238E27FC236}">
                <a16:creationId xmlns:a16="http://schemas.microsoft.com/office/drawing/2014/main" id="{2B68DF04-D227-2FDE-2B39-A5595C4DFA5F}"/>
              </a:ext>
            </a:extLst>
          </p:cNvPr>
          <p:cNvSpPr/>
          <p:nvPr/>
        </p:nvSpPr>
        <p:spPr>
          <a:xfrm>
            <a:off x="22871" y="4483361"/>
            <a:ext cx="1728788" cy="640080"/>
          </a:xfrm>
          <a:prstGeom prst="roundRect">
            <a:avLst/>
          </a:prstGeom>
          <a:solidFill>
            <a:srgbClr val="153D6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solidFill>
                  <a:prstClr val="white"/>
                </a:solidFill>
                <a:latin typeface="Aptos" panose="02110004020202020204"/>
              </a:rPr>
              <a:t>European Convention on Human Rights</a:t>
            </a:r>
            <a:endParaRPr lang="en-US" dirty="0">
              <a:solidFill>
                <a:prstClr val="white"/>
              </a:solidFill>
              <a:latin typeface="Aptos" panose="02110004020202020204"/>
            </a:endParaRPr>
          </a:p>
        </p:txBody>
      </p:sp>
      <p:sp>
        <p:nvSpPr>
          <p:cNvPr id="2" name="Rounded Rectangle 1">
            <a:extLst>
              <a:ext uri="{FF2B5EF4-FFF2-40B4-BE49-F238E27FC236}">
                <a16:creationId xmlns:a16="http://schemas.microsoft.com/office/drawing/2014/main" id="{4404F820-E07E-CD0A-9AD6-8A2264643694}"/>
              </a:ext>
            </a:extLst>
          </p:cNvPr>
          <p:cNvSpPr/>
          <p:nvPr/>
        </p:nvSpPr>
        <p:spPr>
          <a:xfrm>
            <a:off x="4528404" y="147408"/>
            <a:ext cx="2635210" cy="788670"/>
          </a:xfrm>
          <a:prstGeom prst="roundRect">
            <a:avLst/>
          </a:prstGeom>
          <a:solidFill>
            <a:srgbClr val="153D6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prstClr val="white"/>
                </a:solidFill>
                <a:latin typeface="Aptos" panose="02110004020202020204"/>
              </a:rPr>
              <a:t>European Declaration on Digital Rights and Principles</a:t>
            </a:r>
          </a:p>
        </p:txBody>
      </p:sp>
    </p:spTree>
    <p:extLst>
      <p:ext uri="{BB962C8B-B14F-4D97-AF65-F5344CB8AC3E}">
        <p14:creationId xmlns:p14="http://schemas.microsoft.com/office/powerpoint/2010/main" val="39175524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a:extLst>
              <a:ext uri="{FF2B5EF4-FFF2-40B4-BE49-F238E27FC236}">
                <a16:creationId xmlns:a16="http://schemas.microsoft.com/office/drawing/2014/main" id="{F5502996-9D7B-4F4E-8CA3-81D450150B5E}"/>
              </a:ext>
            </a:extLst>
          </p:cNvPr>
          <p:cNvGraphicFramePr>
            <a:graphicFrameLocks noGrp="1"/>
          </p:cNvGraphicFramePr>
          <p:nvPr>
            <p:ph idx="1"/>
            <p:extLst>
              <p:ext uri="{D42A27DB-BD31-4B8C-83A1-F6EECF244321}">
                <p14:modId xmlns:p14="http://schemas.microsoft.com/office/powerpoint/2010/main" val="2283224975"/>
              </p:ext>
            </p:extLst>
          </p:nvPr>
        </p:nvGraphicFramePr>
        <p:xfrm>
          <a:off x="350201" y="1149765"/>
          <a:ext cx="8439238" cy="34897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Slide Number Placeholder 2">
            <a:extLst>
              <a:ext uri="{FF2B5EF4-FFF2-40B4-BE49-F238E27FC236}">
                <a16:creationId xmlns:a16="http://schemas.microsoft.com/office/drawing/2014/main" id="{0CCF94C3-2F44-F646-BAB1-C01ECA461C35}"/>
              </a:ext>
            </a:extLst>
          </p:cNvPr>
          <p:cNvSpPr>
            <a:spLocks noGrp="1"/>
          </p:cNvSpPr>
          <p:nvPr>
            <p:ph type="sldNum" sz="quarter" idx="4"/>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9E7CA0F2-EE66-4F60-8C00-E0BE38E7AEC5}" type="slidenum">
              <a:rPr kumimoji="0" lang="en-GB" sz="10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12</a:t>
            </a:fld>
            <a:endParaRPr kumimoji="0" lang="en-GB" sz="10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F28EB107-1A99-4448-8995-192CC881FD98}"/>
              </a:ext>
            </a:extLst>
          </p:cNvPr>
          <p:cNvSpPr>
            <a:spLocks noGrp="1"/>
          </p:cNvSpPr>
          <p:nvPr>
            <p:ph type="title" idx="4294967295"/>
          </p:nvPr>
        </p:nvSpPr>
        <p:spPr>
          <a:xfrm>
            <a:off x="350201" y="131562"/>
            <a:ext cx="6437461" cy="695826"/>
          </a:xfrm>
        </p:spPr>
        <p:txBody>
          <a:bodyPr/>
          <a:lstStyle/>
          <a:p>
            <a:r>
              <a:rPr lang="en-US" dirty="0"/>
              <a:t>CSIRTs and Law</a:t>
            </a:r>
          </a:p>
        </p:txBody>
      </p:sp>
    </p:spTree>
    <p:extLst>
      <p:ext uri="{BB962C8B-B14F-4D97-AF65-F5344CB8AC3E}">
        <p14:creationId xmlns:p14="http://schemas.microsoft.com/office/powerpoint/2010/main" val="26571278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4"/>
          </p:nvPr>
        </p:nvSpPr>
        <p:spPr>
          <a:xfrm>
            <a:off x="697644" y="2221456"/>
            <a:ext cx="6984756" cy="426979"/>
          </a:xfrm>
        </p:spPr>
        <p:txBody>
          <a:bodyPr/>
          <a:lstStyle/>
          <a:p>
            <a:r>
              <a:rPr lang="en-GB" dirty="0"/>
              <a:t>Part Two: Scenarios</a:t>
            </a:r>
          </a:p>
        </p:txBody>
      </p:sp>
      <p:sp>
        <p:nvSpPr>
          <p:cNvPr id="5" name="Text Placeholder 4"/>
          <p:cNvSpPr>
            <a:spLocks noGrp="1"/>
          </p:cNvSpPr>
          <p:nvPr>
            <p:ph type="body" sz="quarter" idx="12"/>
          </p:nvPr>
        </p:nvSpPr>
        <p:spPr/>
        <p:txBody>
          <a:bodyPr/>
          <a:lstStyle/>
          <a:p>
            <a:endParaRPr lang="en-GB"/>
          </a:p>
        </p:txBody>
      </p:sp>
      <p:sp>
        <p:nvSpPr>
          <p:cNvPr id="6" name="Text Placeholder 5"/>
          <p:cNvSpPr>
            <a:spLocks noGrp="1"/>
          </p:cNvSpPr>
          <p:nvPr>
            <p:ph type="body" sz="quarter" idx="18"/>
          </p:nvPr>
        </p:nvSpPr>
        <p:spPr/>
        <p:txBody>
          <a:bodyPr/>
          <a:lstStyle/>
          <a:p>
            <a:endParaRPr lang="en-GB"/>
          </a:p>
        </p:txBody>
      </p:sp>
      <p:sp>
        <p:nvSpPr>
          <p:cNvPr id="8" name="Text Placeholder 7">
            <a:extLst>
              <a:ext uri="{FF2B5EF4-FFF2-40B4-BE49-F238E27FC236}">
                <a16:creationId xmlns:a16="http://schemas.microsoft.com/office/drawing/2014/main" id="{1CBF8B53-1B50-9644-80EB-6C43B6460318}"/>
              </a:ext>
            </a:extLst>
          </p:cNvPr>
          <p:cNvSpPr>
            <a:spLocks noGrp="1"/>
          </p:cNvSpPr>
          <p:nvPr>
            <p:ph type="body" sz="quarter" idx="17"/>
          </p:nvPr>
        </p:nvSpPr>
        <p:spPr/>
        <p:txBody>
          <a:bodyPr/>
          <a:lstStyle/>
          <a:p>
            <a:endParaRPr lang="en-US" dirty="0"/>
          </a:p>
        </p:txBody>
      </p:sp>
      <p:sp>
        <p:nvSpPr>
          <p:cNvPr id="10" name="Text Placeholder 9">
            <a:extLst>
              <a:ext uri="{FF2B5EF4-FFF2-40B4-BE49-F238E27FC236}">
                <a16:creationId xmlns:a16="http://schemas.microsoft.com/office/drawing/2014/main" id="{7A0267EF-1B26-ED4B-B032-93C8C642CEA5}"/>
              </a:ext>
            </a:extLst>
          </p:cNvPr>
          <p:cNvSpPr>
            <a:spLocks noGrp="1"/>
          </p:cNvSpPr>
          <p:nvPr>
            <p:ph type="body" sz="quarter" idx="11"/>
          </p:nvPr>
        </p:nvSpPr>
        <p:spPr/>
        <p:txBody>
          <a:bodyPr/>
          <a:lstStyle/>
          <a:p>
            <a:endParaRPr lang="en-US"/>
          </a:p>
        </p:txBody>
      </p:sp>
    </p:spTree>
    <p:extLst>
      <p:ext uri="{BB962C8B-B14F-4D97-AF65-F5344CB8AC3E}">
        <p14:creationId xmlns:p14="http://schemas.microsoft.com/office/powerpoint/2010/main" val="40566561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9EE41E4-9157-8748-BB37-A28AACD683D3}"/>
              </a:ext>
            </a:extLst>
          </p:cNvPr>
          <p:cNvSpPr>
            <a:spLocks noGrp="1"/>
          </p:cNvSpPr>
          <p:nvPr>
            <p:ph idx="1"/>
          </p:nvPr>
        </p:nvSpPr>
        <p:spPr>
          <a:xfrm>
            <a:off x="3747407" y="1149765"/>
            <a:ext cx="5042032" cy="3489722"/>
          </a:xfrm>
        </p:spPr>
        <p:txBody>
          <a:bodyPr>
            <a:normAutofit/>
          </a:bodyPr>
          <a:lstStyle/>
          <a:p>
            <a:endParaRPr lang="en-US" sz="1600" dirty="0"/>
          </a:p>
          <a:p>
            <a:r>
              <a:rPr lang="en-US" sz="1600" dirty="0"/>
              <a:t>“Bad guys” have obtained usernames / passwords for some of your webmail users.</a:t>
            </a:r>
          </a:p>
          <a:p>
            <a:r>
              <a:rPr lang="en-US" sz="1600" dirty="0"/>
              <a:t>They are using credentials to send phishing e-mails to other local users.</a:t>
            </a:r>
          </a:p>
          <a:p>
            <a:r>
              <a:rPr lang="en-US" sz="1600" dirty="0"/>
              <a:t>You would like to find out who is compromised.</a:t>
            </a:r>
          </a:p>
          <a:p>
            <a:endParaRPr lang="en-US" sz="1600" dirty="0"/>
          </a:p>
          <a:p>
            <a:pPr marL="0" indent="0">
              <a:buNone/>
            </a:pPr>
            <a:endParaRPr lang="en-US" sz="1600" dirty="0"/>
          </a:p>
          <a:p>
            <a:r>
              <a:rPr lang="en-US" sz="1600" dirty="0"/>
              <a:t>What logs do you need for investigation?</a:t>
            </a:r>
          </a:p>
          <a:p>
            <a:r>
              <a:rPr lang="en-US" sz="1600" dirty="0"/>
              <a:t>What legal issues arise?</a:t>
            </a:r>
          </a:p>
        </p:txBody>
      </p:sp>
      <p:sp>
        <p:nvSpPr>
          <p:cNvPr id="3" name="Slide Number Placeholder 2">
            <a:extLst>
              <a:ext uri="{FF2B5EF4-FFF2-40B4-BE49-F238E27FC236}">
                <a16:creationId xmlns:a16="http://schemas.microsoft.com/office/drawing/2014/main" id="{88A622CC-F30D-7A4F-A716-A9CFC2600F6E}"/>
              </a:ext>
            </a:extLst>
          </p:cNvPr>
          <p:cNvSpPr>
            <a:spLocks noGrp="1"/>
          </p:cNvSpPr>
          <p:nvPr>
            <p:ph type="sldNum" sz="quarter" idx="4"/>
          </p:nvPr>
        </p:nvSpPr>
        <p:spPr/>
        <p:txBody>
          <a:bodyPr/>
          <a:lstStyle/>
          <a:p>
            <a:fld id="{9E7CA0F2-EE66-4F60-8C00-E0BE38E7AEC5}" type="slidenum">
              <a:rPr lang="en-GB" smtClean="0"/>
              <a:pPr/>
              <a:t>14</a:t>
            </a:fld>
            <a:endParaRPr lang="en-GB" dirty="0"/>
          </a:p>
        </p:txBody>
      </p:sp>
      <p:sp>
        <p:nvSpPr>
          <p:cNvPr id="4" name="Title 3">
            <a:extLst>
              <a:ext uri="{FF2B5EF4-FFF2-40B4-BE49-F238E27FC236}">
                <a16:creationId xmlns:a16="http://schemas.microsoft.com/office/drawing/2014/main" id="{ECCB3222-C83B-854A-AE48-22ABCD65E31F}"/>
              </a:ext>
            </a:extLst>
          </p:cNvPr>
          <p:cNvSpPr>
            <a:spLocks noGrp="1"/>
          </p:cNvSpPr>
          <p:nvPr>
            <p:ph type="title" idx="4294967295"/>
          </p:nvPr>
        </p:nvSpPr>
        <p:spPr>
          <a:xfrm>
            <a:off x="350201" y="131562"/>
            <a:ext cx="6437461" cy="695826"/>
          </a:xfrm>
        </p:spPr>
        <p:txBody>
          <a:bodyPr/>
          <a:lstStyle/>
          <a:p>
            <a:r>
              <a:rPr lang="en-US" dirty="0"/>
              <a:t>Discussion 2: Logging</a:t>
            </a:r>
          </a:p>
        </p:txBody>
      </p:sp>
      <p:pic>
        <p:nvPicPr>
          <p:cNvPr id="6" name="Picture 5">
            <a:extLst>
              <a:ext uri="{FF2B5EF4-FFF2-40B4-BE49-F238E27FC236}">
                <a16:creationId xmlns:a16="http://schemas.microsoft.com/office/drawing/2014/main" id="{F4F2768B-2A34-B149-8DF3-0923222A21C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0535" y="1853807"/>
            <a:ext cx="2947450" cy="2081637"/>
          </a:xfrm>
          <a:prstGeom prst="rect">
            <a:avLst/>
          </a:prstGeom>
        </p:spPr>
      </p:pic>
    </p:spTree>
    <p:extLst>
      <p:ext uri="{BB962C8B-B14F-4D97-AF65-F5344CB8AC3E}">
        <p14:creationId xmlns:p14="http://schemas.microsoft.com/office/powerpoint/2010/main" val="12812996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a:extLst>
              <a:ext uri="{FF2B5EF4-FFF2-40B4-BE49-F238E27FC236}">
                <a16:creationId xmlns:a16="http://schemas.microsoft.com/office/drawing/2014/main" id="{E3FF778E-B458-1742-AB37-096933489D13}"/>
              </a:ext>
            </a:extLst>
          </p:cNvPr>
          <p:cNvGraphicFramePr>
            <a:graphicFrameLocks noGrp="1"/>
          </p:cNvGraphicFramePr>
          <p:nvPr>
            <p:ph idx="1"/>
            <p:extLst>
              <p:ext uri="{D42A27DB-BD31-4B8C-83A1-F6EECF244321}">
                <p14:modId xmlns:p14="http://schemas.microsoft.com/office/powerpoint/2010/main" val="1061021656"/>
              </p:ext>
            </p:extLst>
          </p:nvPr>
        </p:nvGraphicFramePr>
        <p:xfrm>
          <a:off x="350201" y="1149765"/>
          <a:ext cx="8439238" cy="34897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Slide Number Placeholder 2">
            <a:extLst>
              <a:ext uri="{FF2B5EF4-FFF2-40B4-BE49-F238E27FC236}">
                <a16:creationId xmlns:a16="http://schemas.microsoft.com/office/drawing/2014/main" id="{88A622CC-F30D-7A4F-A716-A9CFC2600F6E}"/>
              </a:ext>
            </a:extLst>
          </p:cNvPr>
          <p:cNvSpPr>
            <a:spLocks noGrp="1"/>
          </p:cNvSpPr>
          <p:nvPr>
            <p:ph type="sldNum" sz="quarter" idx="4"/>
          </p:nvPr>
        </p:nvSpPr>
        <p:spPr/>
        <p:txBody>
          <a:bodyPr/>
          <a:lstStyle/>
          <a:p>
            <a:fld id="{9E7CA0F2-EE66-4F60-8C00-E0BE38E7AEC5}" type="slidenum">
              <a:rPr lang="en-GB" smtClean="0"/>
              <a:pPr/>
              <a:t>15</a:t>
            </a:fld>
            <a:endParaRPr lang="en-GB" dirty="0"/>
          </a:p>
        </p:txBody>
      </p:sp>
      <p:sp>
        <p:nvSpPr>
          <p:cNvPr id="4" name="Title 3">
            <a:extLst>
              <a:ext uri="{FF2B5EF4-FFF2-40B4-BE49-F238E27FC236}">
                <a16:creationId xmlns:a16="http://schemas.microsoft.com/office/drawing/2014/main" id="{ECCB3222-C83B-854A-AE48-22ABCD65E31F}"/>
              </a:ext>
            </a:extLst>
          </p:cNvPr>
          <p:cNvSpPr>
            <a:spLocks noGrp="1"/>
          </p:cNvSpPr>
          <p:nvPr>
            <p:ph type="title" idx="4294967295"/>
          </p:nvPr>
        </p:nvSpPr>
        <p:spPr>
          <a:xfrm>
            <a:off x="350201" y="131562"/>
            <a:ext cx="6437461" cy="695826"/>
          </a:xfrm>
        </p:spPr>
        <p:txBody>
          <a:bodyPr/>
          <a:lstStyle/>
          <a:p>
            <a:r>
              <a:rPr lang="en-US" dirty="0"/>
              <a:t>Logging</a:t>
            </a:r>
          </a:p>
        </p:txBody>
      </p:sp>
    </p:spTree>
    <p:extLst>
      <p:ext uri="{BB962C8B-B14F-4D97-AF65-F5344CB8AC3E}">
        <p14:creationId xmlns:p14="http://schemas.microsoft.com/office/powerpoint/2010/main" val="18541045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a:extLst>
              <a:ext uri="{FF2B5EF4-FFF2-40B4-BE49-F238E27FC236}">
                <a16:creationId xmlns:a16="http://schemas.microsoft.com/office/drawing/2014/main" id="{B173637B-3017-0613-5806-472714A39D28}"/>
              </a:ext>
            </a:extLst>
          </p:cNvPr>
          <p:cNvGraphicFramePr>
            <a:graphicFrameLocks noGrp="1"/>
          </p:cNvGraphicFramePr>
          <p:nvPr>
            <p:ph idx="1"/>
            <p:extLst>
              <p:ext uri="{D42A27DB-BD31-4B8C-83A1-F6EECF244321}">
                <p14:modId xmlns:p14="http://schemas.microsoft.com/office/powerpoint/2010/main" val="4210288257"/>
              </p:ext>
            </p:extLst>
          </p:nvPr>
        </p:nvGraphicFramePr>
        <p:xfrm>
          <a:off x="238005" y="950183"/>
          <a:ext cx="8507698" cy="366108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Slide Number Placeholder 2">
            <a:extLst>
              <a:ext uri="{FF2B5EF4-FFF2-40B4-BE49-F238E27FC236}">
                <a16:creationId xmlns:a16="http://schemas.microsoft.com/office/drawing/2014/main" id="{88A622CC-F30D-7A4F-A716-A9CFC2600F6E}"/>
              </a:ext>
            </a:extLst>
          </p:cNvPr>
          <p:cNvSpPr>
            <a:spLocks noGrp="1"/>
          </p:cNvSpPr>
          <p:nvPr>
            <p:ph type="sldNum" sz="quarter" idx="4"/>
          </p:nvPr>
        </p:nvSpPr>
        <p:spPr/>
        <p:txBody>
          <a:bodyPr/>
          <a:lstStyle/>
          <a:p>
            <a:fld id="{9E7CA0F2-EE66-4F60-8C00-E0BE38E7AEC5}" type="slidenum">
              <a:rPr lang="en-GB" smtClean="0"/>
              <a:pPr/>
              <a:t>16</a:t>
            </a:fld>
            <a:endParaRPr lang="en-GB" dirty="0"/>
          </a:p>
        </p:txBody>
      </p:sp>
      <p:sp>
        <p:nvSpPr>
          <p:cNvPr id="4" name="Title 3">
            <a:extLst>
              <a:ext uri="{FF2B5EF4-FFF2-40B4-BE49-F238E27FC236}">
                <a16:creationId xmlns:a16="http://schemas.microsoft.com/office/drawing/2014/main" id="{ECCB3222-C83B-854A-AE48-22ABCD65E31F}"/>
              </a:ext>
            </a:extLst>
          </p:cNvPr>
          <p:cNvSpPr>
            <a:spLocks noGrp="1"/>
          </p:cNvSpPr>
          <p:nvPr>
            <p:ph type="title" idx="4294967295"/>
          </p:nvPr>
        </p:nvSpPr>
        <p:spPr>
          <a:xfrm>
            <a:off x="350201" y="131562"/>
            <a:ext cx="6437461" cy="695826"/>
          </a:xfrm>
        </p:spPr>
        <p:txBody>
          <a:bodyPr/>
          <a:lstStyle/>
          <a:p>
            <a:r>
              <a:rPr lang="en-US" dirty="0"/>
              <a:t>General Data Protection Act (GDPR)</a:t>
            </a:r>
          </a:p>
        </p:txBody>
      </p:sp>
    </p:spTree>
    <p:extLst>
      <p:ext uri="{BB962C8B-B14F-4D97-AF65-F5344CB8AC3E}">
        <p14:creationId xmlns:p14="http://schemas.microsoft.com/office/powerpoint/2010/main" val="36822877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9EE41E4-9157-8748-BB37-A28AACD683D3}"/>
              </a:ext>
            </a:extLst>
          </p:cNvPr>
          <p:cNvSpPr>
            <a:spLocks noGrp="1"/>
          </p:cNvSpPr>
          <p:nvPr>
            <p:ph idx="1"/>
          </p:nvPr>
        </p:nvSpPr>
        <p:spPr>
          <a:xfrm>
            <a:off x="3747407" y="1149765"/>
            <a:ext cx="5042032" cy="3489722"/>
          </a:xfrm>
        </p:spPr>
        <p:txBody>
          <a:bodyPr/>
          <a:lstStyle/>
          <a:p>
            <a:endParaRPr lang="en-US" dirty="0"/>
          </a:p>
          <a:p>
            <a:r>
              <a:rPr lang="en-US" sz="1600" dirty="0">
                <a:solidFill>
                  <a:srgbClr val="0C2C52"/>
                </a:solidFill>
              </a:rPr>
              <a:t>A chip vendor for </a:t>
            </a:r>
            <a:r>
              <a:rPr lang="en-US" sz="1600" dirty="0" err="1">
                <a:solidFill>
                  <a:srgbClr val="0C2C52"/>
                </a:solidFill>
              </a:rPr>
              <a:t>Mobilephones</a:t>
            </a:r>
            <a:r>
              <a:rPr lang="en-US" sz="1600" dirty="0">
                <a:solidFill>
                  <a:srgbClr val="0C2C52"/>
                </a:solidFill>
              </a:rPr>
              <a:t> implements a </a:t>
            </a:r>
            <a:r>
              <a:rPr lang="en-US" sz="1600" dirty="0" err="1">
                <a:solidFill>
                  <a:srgbClr val="0C2C52"/>
                </a:solidFill>
              </a:rPr>
              <a:t>FotA</a:t>
            </a:r>
            <a:r>
              <a:rPr lang="en-US" sz="1600" dirty="0">
                <a:solidFill>
                  <a:srgbClr val="0C2C52"/>
                </a:solidFill>
              </a:rPr>
              <a:t> Updater.</a:t>
            </a:r>
          </a:p>
          <a:p>
            <a:r>
              <a:rPr lang="en-US" sz="1600" dirty="0">
                <a:solidFill>
                  <a:srgbClr val="0C2C52"/>
                </a:solidFill>
              </a:rPr>
              <a:t>The routine sends personal data to the chip vendor’s IP.</a:t>
            </a:r>
          </a:p>
          <a:p>
            <a:r>
              <a:rPr lang="en-US" sz="1600" dirty="0">
                <a:solidFill>
                  <a:srgbClr val="0C2C52"/>
                </a:solidFill>
              </a:rPr>
              <a:t>Data transfer is unencrypted.</a:t>
            </a:r>
          </a:p>
          <a:p>
            <a:r>
              <a:rPr lang="en-US" sz="1600" dirty="0">
                <a:solidFill>
                  <a:srgbClr val="0C2C52"/>
                </a:solidFill>
              </a:rPr>
              <a:t>You intercept traffic to specific IP Addresses (to determine scenario and users affected).</a:t>
            </a:r>
          </a:p>
          <a:p>
            <a:pPr marL="0" indent="0">
              <a:buNone/>
            </a:pPr>
            <a:endParaRPr lang="en-US" sz="1600" dirty="0">
              <a:solidFill>
                <a:srgbClr val="0C2C52"/>
              </a:solidFill>
            </a:endParaRPr>
          </a:p>
          <a:p>
            <a:r>
              <a:rPr lang="en-US" sz="1600" dirty="0">
                <a:solidFill>
                  <a:srgbClr val="0C2C52"/>
                </a:solidFill>
              </a:rPr>
              <a:t>What might you consider?</a:t>
            </a:r>
          </a:p>
          <a:p>
            <a:r>
              <a:rPr lang="en-US" sz="1600" dirty="0">
                <a:solidFill>
                  <a:srgbClr val="0C2C52"/>
                </a:solidFill>
              </a:rPr>
              <a:t>What legal issues arise?</a:t>
            </a:r>
          </a:p>
        </p:txBody>
      </p:sp>
      <p:sp>
        <p:nvSpPr>
          <p:cNvPr id="3" name="Slide Number Placeholder 2">
            <a:extLst>
              <a:ext uri="{FF2B5EF4-FFF2-40B4-BE49-F238E27FC236}">
                <a16:creationId xmlns:a16="http://schemas.microsoft.com/office/drawing/2014/main" id="{88A622CC-F30D-7A4F-A716-A9CFC2600F6E}"/>
              </a:ext>
            </a:extLst>
          </p:cNvPr>
          <p:cNvSpPr>
            <a:spLocks noGrp="1"/>
          </p:cNvSpPr>
          <p:nvPr>
            <p:ph type="sldNum" sz="quarter" idx="4"/>
          </p:nvPr>
        </p:nvSpPr>
        <p:spPr/>
        <p:txBody>
          <a:bodyPr/>
          <a:lstStyle/>
          <a:p>
            <a:fld id="{9E7CA0F2-EE66-4F60-8C00-E0BE38E7AEC5}" type="slidenum">
              <a:rPr lang="en-GB" smtClean="0"/>
              <a:pPr/>
              <a:t>17</a:t>
            </a:fld>
            <a:endParaRPr lang="en-GB" dirty="0"/>
          </a:p>
        </p:txBody>
      </p:sp>
      <p:sp>
        <p:nvSpPr>
          <p:cNvPr id="4" name="Title 3">
            <a:extLst>
              <a:ext uri="{FF2B5EF4-FFF2-40B4-BE49-F238E27FC236}">
                <a16:creationId xmlns:a16="http://schemas.microsoft.com/office/drawing/2014/main" id="{ECCB3222-C83B-854A-AE48-22ABCD65E31F}"/>
              </a:ext>
            </a:extLst>
          </p:cNvPr>
          <p:cNvSpPr>
            <a:spLocks noGrp="1"/>
          </p:cNvSpPr>
          <p:nvPr>
            <p:ph type="title" idx="4294967295"/>
          </p:nvPr>
        </p:nvSpPr>
        <p:spPr>
          <a:xfrm>
            <a:off x="350201" y="131562"/>
            <a:ext cx="6437461" cy="695826"/>
          </a:xfrm>
        </p:spPr>
        <p:txBody>
          <a:bodyPr/>
          <a:lstStyle/>
          <a:p>
            <a:r>
              <a:rPr lang="en-US" dirty="0"/>
              <a:t>Discussion 3: Looking at Content</a:t>
            </a:r>
          </a:p>
        </p:txBody>
      </p:sp>
      <p:pic>
        <p:nvPicPr>
          <p:cNvPr id="7" name="Picture 6">
            <a:extLst>
              <a:ext uri="{FF2B5EF4-FFF2-40B4-BE49-F238E27FC236}">
                <a16:creationId xmlns:a16="http://schemas.microsoft.com/office/drawing/2014/main" id="{22AE9984-CB6B-B247-93FF-512D9145E8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4393" y="1608751"/>
            <a:ext cx="3154538" cy="2571750"/>
          </a:xfrm>
          <a:prstGeom prst="rect">
            <a:avLst/>
          </a:prstGeom>
        </p:spPr>
      </p:pic>
    </p:spTree>
    <p:extLst>
      <p:ext uri="{BB962C8B-B14F-4D97-AF65-F5344CB8AC3E}">
        <p14:creationId xmlns:p14="http://schemas.microsoft.com/office/powerpoint/2010/main" val="1650167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8A622CC-F30D-7A4F-A716-A9CFC2600F6E}"/>
              </a:ext>
            </a:extLst>
          </p:cNvPr>
          <p:cNvSpPr>
            <a:spLocks noGrp="1"/>
          </p:cNvSpPr>
          <p:nvPr>
            <p:ph type="sldNum" sz="quarter" idx="4"/>
          </p:nvPr>
        </p:nvSpPr>
        <p:spPr/>
        <p:txBody>
          <a:bodyPr/>
          <a:lstStyle/>
          <a:p>
            <a:fld id="{9E7CA0F2-EE66-4F60-8C00-E0BE38E7AEC5}" type="slidenum">
              <a:rPr lang="en-GB" smtClean="0"/>
              <a:pPr/>
              <a:t>18</a:t>
            </a:fld>
            <a:endParaRPr lang="en-GB" dirty="0"/>
          </a:p>
        </p:txBody>
      </p:sp>
      <p:sp>
        <p:nvSpPr>
          <p:cNvPr id="4" name="Title 3">
            <a:extLst>
              <a:ext uri="{FF2B5EF4-FFF2-40B4-BE49-F238E27FC236}">
                <a16:creationId xmlns:a16="http://schemas.microsoft.com/office/drawing/2014/main" id="{ECCB3222-C83B-854A-AE48-22ABCD65E31F}"/>
              </a:ext>
            </a:extLst>
          </p:cNvPr>
          <p:cNvSpPr>
            <a:spLocks noGrp="1"/>
          </p:cNvSpPr>
          <p:nvPr>
            <p:ph type="title" idx="4294967295"/>
          </p:nvPr>
        </p:nvSpPr>
        <p:spPr>
          <a:xfrm>
            <a:off x="350201" y="131562"/>
            <a:ext cx="6437461" cy="695826"/>
          </a:xfrm>
        </p:spPr>
        <p:txBody>
          <a:bodyPr/>
          <a:lstStyle/>
          <a:p>
            <a:r>
              <a:rPr lang="en-US" dirty="0"/>
              <a:t>Looking at Content</a:t>
            </a:r>
          </a:p>
        </p:txBody>
      </p:sp>
      <p:graphicFrame>
        <p:nvGraphicFramePr>
          <p:cNvPr id="2" name="Content Placeholder 1">
            <a:extLst>
              <a:ext uri="{FF2B5EF4-FFF2-40B4-BE49-F238E27FC236}">
                <a16:creationId xmlns:a16="http://schemas.microsoft.com/office/drawing/2014/main" id="{671870B3-300A-9F46-BC9E-421F1AD213E4}"/>
              </a:ext>
            </a:extLst>
          </p:cNvPr>
          <p:cNvGraphicFramePr>
            <a:graphicFrameLocks noGrp="1"/>
          </p:cNvGraphicFramePr>
          <p:nvPr>
            <p:ph idx="1"/>
            <p:extLst>
              <p:ext uri="{D42A27DB-BD31-4B8C-83A1-F6EECF244321}">
                <p14:modId xmlns:p14="http://schemas.microsoft.com/office/powerpoint/2010/main" val="2909391604"/>
              </p:ext>
            </p:extLst>
          </p:nvPr>
        </p:nvGraphicFramePr>
        <p:xfrm>
          <a:off x="350201" y="827388"/>
          <a:ext cx="8439238" cy="38120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087208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8A622CC-F30D-7A4F-A716-A9CFC2600F6E}"/>
              </a:ext>
            </a:extLst>
          </p:cNvPr>
          <p:cNvSpPr>
            <a:spLocks noGrp="1"/>
          </p:cNvSpPr>
          <p:nvPr>
            <p:ph type="sldNum" sz="quarter" idx="4"/>
          </p:nvPr>
        </p:nvSpPr>
        <p:spPr/>
        <p:txBody>
          <a:bodyPr/>
          <a:lstStyle/>
          <a:p>
            <a:fld id="{9E7CA0F2-EE66-4F60-8C00-E0BE38E7AEC5}" type="slidenum">
              <a:rPr lang="en-GB" smtClean="0"/>
              <a:pPr/>
              <a:t>19</a:t>
            </a:fld>
            <a:endParaRPr lang="en-GB" dirty="0"/>
          </a:p>
        </p:txBody>
      </p:sp>
      <p:sp>
        <p:nvSpPr>
          <p:cNvPr id="4" name="Title 3">
            <a:extLst>
              <a:ext uri="{FF2B5EF4-FFF2-40B4-BE49-F238E27FC236}">
                <a16:creationId xmlns:a16="http://schemas.microsoft.com/office/drawing/2014/main" id="{ECCB3222-C83B-854A-AE48-22ABCD65E31F}"/>
              </a:ext>
            </a:extLst>
          </p:cNvPr>
          <p:cNvSpPr>
            <a:spLocks noGrp="1"/>
          </p:cNvSpPr>
          <p:nvPr>
            <p:ph type="title" idx="4294967295"/>
          </p:nvPr>
        </p:nvSpPr>
        <p:spPr>
          <a:xfrm>
            <a:off x="350201" y="131562"/>
            <a:ext cx="6437461" cy="695826"/>
          </a:xfrm>
        </p:spPr>
        <p:txBody>
          <a:bodyPr/>
          <a:lstStyle/>
          <a:p>
            <a:r>
              <a:rPr lang="en-US" dirty="0"/>
              <a:t>Discussion 4: Scanning for Vulnerabilities</a:t>
            </a:r>
          </a:p>
        </p:txBody>
      </p:sp>
      <p:sp>
        <p:nvSpPr>
          <p:cNvPr id="2" name="Content Placeholder 1">
            <a:extLst>
              <a:ext uri="{FF2B5EF4-FFF2-40B4-BE49-F238E27FC236}">
                <a16:creationId xmlns:a16="http://schemas.microsoft.com/office/drawing/2014/main" id="{64261EC5-296E-7142-838D-819923D19DAE}"/>
              </a:ext>
            </a:extLst>
          </p:cNvPr>
          <p:cNvSpPr>
            <a:spLocks noGrp="1"/>
          </p:cNvSpPr>
          <p:nvPr>
            <p:ph idx="1"/>
          </p:nvPr>
        </p:nvSpPr>
        <p:spPr>
          <a:xfrm>
            <a:off x="3747407" y="1149765"/>
            <a:ext cx="5042031" cy="3489722"/>
          </a:xfrm>
        </p:spPr>
        <p:txBody>
          <a:bodyPr>
            <a:normAutofit/>
          </a:bodyPr>
          <a:lstStyle/>
          <a:p>
            <a:endParaRPr lang="en-US" sz="1600" dirty="0"/>
          </a:p>
          <a:p>
            <a:endParaRPr lang="en-US" sz="1600" dirty="0"/>
          </a:p>
          <a:p>
            <a:r>
              <a:rPr lang="en-US" sz="1600" dirty="0">
                <a:solidFill>
                  <a:srgbClr val="0C2C52"/>
                </a:solidFill>
              </a:rPr>
              <a:t>A new DDoS amplification has been discovered.</a:t>
            </a:r>
          </a:p>
          <a:p>
            <a:r>
              <a:rPr lang="en-US" sz="1600" dirty="0">
                <a:solidFill>
                  <a:srgbClr val="0C2C52"/>
                </a:solidFill>
              </a:rPr>
              <a:t>You as a CSIRT would like to determine vulnerable devices / services.</a:t>
            </a:r>
          </a:p>
          <a:p>
            <a:r>
              <a:rPr lang="en-US" sz="1600" dirty="0">
                <a:solidFill>
                  <a:srgbClr val="0C2C52"/>
                </a:solidFill>
              </a:rPr>
              <a:t>There is a login screen at Port 80.</a:t>
            </a:r>
          </a:p>
          <a:p>
            <a:r>
              <a:rPr lang="en-US" sz="1600" dirty="0">
                <a:solidFill>
                  <a:srgbClr val="0C2C52"/>
                </a:solidFill>
              </a:rPr>
              <a:t>You try to access with default password libraries.</a:t>
            </a:r>
          </a:p>
          <a:p>
            <a:pPr marL="0" indent="0">
              <a:buNone/>
            </a:pPr>
            <a:endParaRPr lang="en-US" sz="1600" dirty="0">
              <a:solidFill>
                <a:srgbClr val="0C2C52"/>
              </a:solidFill>
            </a:endParaRPr>
          </a:p>
          <a:p>
            <a:r>
              <a:rPr lang="en-US" sz="1600" dirty="0">
                <a:solidFill>
                  <a:srgbClr val="0C2C52"/>
                </a:solidFill>
              </a:rPr>
              <a:t>Are your actions legal?</a:t>
            </a:r>
          </a:p>
        </p:txBody>
      </p:sp>
      <p:pic>
        <p:nvPicPr>
          <p:cNvPr id="7" name="Content Placeholder 5">
            <a:extLst>
              <a:ext uri="{FF2B5EF4-FFF2-40B4-BE49-F238E27FC236}">
                <a16:creationId xmlns:a16="http://schemas.microsoft.com/office/drawing/2014/main" id="{4867CD52-ADF9-E044-AD4C-1F6C663EF9D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6593" y="1857403"/>
            <a:ext cx="3076707" cy="2064219"/>
          </a:xfrm>
          <a:prstGeom prst="rect">
            <a:avLst/>
          </a:prstGeom>
        </p:spPr>
      </p:pic>
    </p:spTree>
    <p:extLst>
      <p:ext uri="{BB962C8B-B14F-4D97-AF65-F5344CB8AC3E}">
        <p14:creationId xmlns:p14="http://schemas.microsoft.com/office/powerpoint/2010/main" val="2161586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41736" y="108000"/>
            <a:ext cx="6504542" cy="734400"/>
          </a:xfrm>
        </p:spPr>
        <p:txBody>
          <a:bodyPr/>
          <a:lstStyle/>
          <a:p>
            <a:r>
              <a:rPr lang="en-GB" dirty="0"/>
              <a:t>Let’s start with a question</a:t>
            </a:r>
          </a:p>
        </p:txBody>
      </p:sp>
      <p:sp>
        <p:nvSpPr>
          <p:cNvPr id="4" name="Slide Number Placeholder 3"/>
          <p:cNvSpPr>
            <a:spLocks noGrp="1"/>
          </p:cNvSpPr>
          <p:nvPr>
            <p:ph type="sldNum" sz="quarter" idx="4"/>
          </p:nvPr>
        </p:nvSpPr>
        <p:spPr/>
        <p:txBody>
          <a:bodyPr/>
          <a:lstStyle/>
          <a:p>
            <a:fld id="{9E7CA0F2-EE66-4F60-8C00-E0BE38E7AEC5}" type="slidenum">
              <a:rPr lang="en-GB" smtClean="0"/>
              <a:pPr/>
              <a:t>2</a:t>
            </a:fld>
            <a:endParaRPr lang="en-GB" dirty="0"/>
          </a:p>
        </p:txBody>
      </p:sp>
      <p:sp>
        <p:nvSpPr>
          <p:cNvPr id="6" name="Content Placeholder 5">
            <a:extLst>
              <a:ext uri="{FF2B5EF4-FFF2-40B4-BE49-F238E27FC236}">
                <a16:creationId xmlns:a16="http://schemas.microsoft.com/office/drawing/2014/main" id="{33C5061C-825D-34CD-2E68-24533A31A196}"/>
              </a:ext>
            </a:extLst>
          </p:cNvPr>
          <p:cNvSpPr>
            <a:spLocks noGrp="1"/>
          </p:cNvSpPr>
          <p:nvPr>
            <p:ph idx="1"/>
          </p:nvPr>
        </p:nvSpPr>
        <p:spPr>
          <a:xfrm>
            <a:off x="350201" y="1149765"/>
            <a:ext cx="4221799" cy="3489722"/>
          </a:xfrm>
        </p:spPr>
        <p:txBody>
          <a:bodyPr/>
          <a:lstStyle/>
          <a:p>
            <a:pPr marL="0" indent="0">
              <a:buNone/>
            </a:pPr>
            <a:r>
              <a:rPr lang="en-NL" dirty="0"/>
              <a:t>What  does this sign mean?</a:t>
            </a:r>
          </a:p>
        </p:txBody>
      </p:sp>
      <p:sp>
        <p:nvSpPr>
          <p:cNvPr id="7" name="Content Placeholder 5">
            <a:extLst>
              <a:ext uri="{FF2B5EF4-FFF2-40B4-BE49-F238E27FC236}">
                <a16:creationId xmlns:a16="http://schemas.microsoft.com/office/drawing/2014/main" id="{F6F2842E-6018-AD3E-7EE0-6434AB096550}"/>
              </a:ext>
            </a:extLst>
          </p:cNvPr>
          <p:cNvSpPr txBox="1">
            <a:spLocks/>
          </p:cNvSpPr>
          <p:nvPr/>
        </p:nvSpPr>
        <p:spPr>
          <a:xfrm>
            <a:off x="4798023" y="1149765"/>
            <a:ext cx="4221799" cy="3489722"/>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1500" kern="1200">
                <a:solidFill>
                  <a:srgbClr val="153D6E"/>
                </a:solidFill>
                <a:latin typeface="+mn-lt"/>
                <a:ea typeface="Verdana" panose="020B0604030504040204" pitchFamily="34" charset="0"/>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350" kern="1200">
                <a:solidFill>
                  <a:srgbClr val="004361"/>
                </a:solidFill>
                <a:latin typeface="+mn-lt"/>
                <a:ea typeface="Verdana" panose="020B0604030504040204" pitchFamily="34" charset="0"/>
                <a:cs typeface="Arial" panose="020B0604020202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200" kern="1200">
                <a:solidFill>
                  <a:srgbClr val="003F5E"/>
                </a:solidFill>
                <a:latin typeface="+mn-lt"/>
                <a:ea typeface="Verdana" panose="020B0604030504040204" pitchFamily="34" charset="0"/>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200" kern="1200">
                <a:solidFill>
                  <a:srgbClr val="153D6E"/>
                </a:solidFill>
                <a:latin typeface="+mn-lt"/>
                <a:ea typeface="Verdana" panose="020B0604030504040204" pitchFamily="34" charset="0"/>
                <a:cs typeface="Arial" panose="020B0604020202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200" kern="1200">
                <a:solidFill>
                  <a:srgbClr val="153D6E"/>
                </a:solidFill>
                <a:latin typeface="Arial" panose="020B0604020202020204" pitchFamily="34" charset="0"/>
                <a:ea typeface="Verdana" panose="020B0604030504040204" pitchFamily="34" charset="0"/>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Font typeface="Arial" panose="020B0604020202020204" pitchFamily="34" charset="0"/>
              <a:buNone/>
            </a:pPr>
            <a:r>
              <a:rPr lang="en-GB" dirty="0"/>
              <a:t>A</a:t>
            </a:r>
            <a:r>
              <a:rPr lang="en-NL" dirty="0"/>
              <a:t>nd what about this sign? </a:t>
            </a:r>
          </a:p>
        </p:txBody>
      </p:sp>
      <p:pic>
        <p:nvPicPr>
          <p:cNvPr id="8" name="Picture 7">
            <a:extLst>
              <a:ext uri="{FF2B5EF4-FFF2-40B4-BE49-F238E27FC236}">
                <a16:creationId xmlns:a16="http://schemas.microsoft.com/office/drawing/2014/main" id="{38B805D1-EE47-AF6E-08A6-63D867030EB5}"/>
              </a:ext>
            </a:extLst>
          </p:cNvPr>
          <p:cNvPicPr>
            <a:picLocks noChangeAspect="1"/>
          </p:cNvPicPr>
          <p:nvPr/>
        </p:nvPicPr>
        <p:blipFill>
          <a:blip r:embed="rId3"/>
          <a:stretch>
            <a:fillRect/>
          </a:stretch>
        </p:blipFill>
        <p:spPr>
          <a:xfrm>
            <a:off x="5208394" y="1816789"/>
            <a:ext cx="2728705" cy="2728705"/>
          </a:xfrm>
          <a:prstGeom prst="rect">
            <a:avLst/>
          </a:prstGeom>
        </p:spPr>
      </p:pic>
      <p:pic>
        <p:nvPicPr>
          <p:cNvPr id="9" name="Picture 8">
            <a:extLst>
              <a:ext uri="{FF2B5EF4-FFF2-40B4-BE49-F238E27FC236}">
                <a16:creationId xmlns:a16="http://schemas.microsoft.com/office/drawing/2014/main" id="{C0E05C80-E326-87D8-AEF7-8D91DECD3408}"/>
              </a:ext>
            </a:extLst>
          </p:cNvPr>
          <p:cNvPicPr>
            <a:picLocks noChangeAspect="1"/>
          </p:cNvPicPr>
          <p:nvPr/>
        </p:nvPicPr>
        <p:blipFill rotWithShape="1">
          <a:blip r:embed="rId4"/>
          <a:srcRect l="25504"/>
          <a:stretch/>
        </p:blipFill>
        <p:spPr>
          <a:xfrm>
            <a:off x="673929" y="1831698"/>
            <a:ext cx="3574341" cy="2698888"/>
          </a:xfrm>
          <a:prstGeom prst="rect">
            <a:avLst/>
          </a:prstGeom>
        </p:spPr>
      </p:pic>
    </p:spTree>
    <p:extLst>
      <p:ext uri="{BB962C8B-B14F-4D97-AF65-F5344CB8AC3E}">
        <p14:creationId xmlns:p14="http://schemas.microsoft.com/office/powerpoint/2010/main" val="1659251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7"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8A622CC-F30D-7A4F-A716-A9CFC2600F6E}"/>
              </a:ext>
            </a:extLst>
          </p:cNvPr>
          <p:cNvSpPr>
            <a:spLocks noGrp="1"/>
          </p:cNvSpPr>
          <p:nvPr>
            <p:ph type="sldNum" sz="quarter" idx="4"/>
          </p:nvPr>
        </p:nvSpPr>
        <p:spPr/>
        <p:txBody>
          <a:bodyPr/>
          <a:lstStyle/>
          <a:p>
            <a:fld id="{9E7CA0F2-EE66-4F60-8C00-E0BE38E7AEC5}" type="slidenum">
              <a:rPr lang="en-GB" smtClean="0"/>
              <a:pPr/>
              <a:t>20</a:t>
            </a:fld>
            <a:endParaRPr lang="en-GB" dirty="0"/>
          </a:p>
        </p:txBody>
      </p:sp>
      <p:sp>
        <p:nvSpPr>
          <p:cNvPr id="4" name="Title 3">
            <a:extLst>
              <a:ext uri="{FF2B5EF4-FFF2-40B4-BE49-F238E27FC236}">
                <a16:creationId xmlns:a16="http://schemas.microsoft.com/office/drawing/2014/main" id="{ECCB3222-C83B-854A-AE48-22ABCD65E31F}"/>
              </a:ext>
            </a:extLst>
          </p:cNvPr>
          <p:cNvSpPr>
            <a:spLocks noGrp="1"/>
          </p:cNvSpPr>
          <p:nvPr>
            <p:ph type="title" idx="4294967295"/>
          </p:nvPr>
        </p:nvSpPr>
        <p:spPr>
          <a:xfrm>
            <a:off x="350201" y="131562"/>
            <a:ext cx="6437461" cy="695826"/>
          </a:xfrm>
        </p:spPr>
        <p:txBody>
          <a:bodyPr/>
          <a:lstStyle/>
          <a:p>
            <a:r>
              <a:rPr lang="en-US" dirty="0"/>
              <a:t>Scanning for Vulnerabilities</a:t>
            </a:r>
          </a:p>
        </p:txBody>
      </p:sp>
      <p:graphicFrame>
        <p:nvGraphicFramePr>
          <p:cNvPr id="5" name="Content Placeholder 4">
            <a:extLst>
              <a:ext uri="{FF2B5EF4-FFF2-40B4-BE49-F238E27FC236}">
                <a16:creationId xmlns:a16="http://schemas.microsoft.com/office/drawing/2014/main" id="{8D3CDC80-4A9A-A04E-9923-7F34250D8920}"/>
              </a:ext>
            </a:extLst>
          </p:cNvPr>
          <p:cNvGraphicFramePr>
            <a:graphicFrameLocks noGrp="1"/>
          </p:cNvGraphicFramePr>
          <p:nvPr>
            <p:ph idx="1"/>
            <p:extLst>
              <p:ext uri="{D42A27DB-BD31-4B8C-83A1-F6EECF244321}">
                <p14:modId xmlns:p14="http://schemas.microsoft.com/office/powerpoint/2010/main" val="2721618183"/>
              </p:ext>
            </p:extLst>
          </p:nvPr>
        </p:nvGraphicFramePr>
        <p:xfrm>
          <a:off x="350201" y="1149765"/>
          <a:ext cx="8439237" cy="34897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775150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8A622CC-F30D-7A4F-A716-A9CFC2600F6E}"/>
              </a:ext>
            </a:extLst>
          </p:cNvPr>
          <p:cNvSpPr>
            <a:spLocks noGrp="1"/>
          </p:cNvSpPr>
          <p:nvPr>
            <p:ph type="sldNum" sz="quarter" idx="4"/>
          </p:nvPr>
        </p:nvSpPr>
        <p:spPr/>
        <p:txBody>
          <a:bodyPr/>
          <a:lstStyle/>
          <a:p>
            <a:fld id="{9E7CA0F2-EE66-4F60-8C00-E0BE38E7AEC5}" type="slidenum">
              <a:rPr lang="en-GB" smtClean="0"/>
              <a:pPr/>
              <a:t>21</a:t>
            </a:fld>
            <a:endParaRPr lang="en-GB" dirty="0"/>
          </a:p>
        </p:txBody>
      </p:sp>
      <p:sp>
        <p:nvSpPr>
          <p:cNvPr id="4" name="Title 3">
            <a:extLst>
              <a:ext uri="{FF2B5EF4-FFF2-40B4-BE49-F238E27FC236}">
                <a16:creationId xmlns:a16="http://schemas.microsoft.com/office/drawing/2014/main" id="{ECCB3222-C83B-854A-AE48-22ABCD65E31F}"/>
              </a:ext>
            </a:extLst>
          </p:cNvPr>
          <p:cNvSpPr>
            <a:spLocks noGrp="1"/>
          </p:cNvSpPr>
          <p:nvPr>
            <p:ph type="title" idx="4294967295"/>
          </p:nvPr>
        </p:nvSpPr>
        <p:spPr>
          <a:xfrm>
            <a:off x="350201" y="131562"/>
            <a:ext cx="6437461" cy="695826"/>
          </a:xfrm>
        </p:spPr>
        <p:txBody>
          <a:bodyPr/>
          <a:lstStyle/>
          <a:p>
            <a:r>
              <a:rPr lang="en-US" dirty="0"/>
              <a:t>Discussion 5: Takedown Request</a:t>
            </a:r>
          </a:p>
        </p:txBody>
      </p:sp>
      <p:sp>
        <p:nvSpPr>
          <p:cNvPr id="5" name="Content Placeholder 4">
            <a:extLst>
              <a:ext uri="{FF2B5EF4-FFF2-40B4-BE49-F238E27FC236}">
                <a16:creationId xmlns:a16="http://schemas.microsoft.com/office/drawing/2014/main" id="{C6D85D07-47FE-5048-87EC-49975929DFC3}"/>
              </a:ext>
            </a:extLst>
          </p:cNvPr>
          <p:cNvSpPr>
            <a:spLocks noGrp="1"/>
          </p:cNvSpPr>
          <p:nvPr>
            <p:ph idx="1"/>
          </p:nvPr>
        </p:nvSpPr>
        <p:spPr>
          <a:xfrm>
            <a:off x="3747247" y="1149765"/>
            <a:ext cx="5042192" cy="3489722"/>
          </a:xfrm>
        </p:spPr>
        <p:txBody>
          <a:bodyPr/>
          <a:lstStyle/>
          <a:p>
            <a:endParaRPr lang="en-US" dirty="0"/>
          </a:p>
          <a:p>
            <a:endParaRPr lang="en-US" dirty="0"/>
          </a:p>
          <a:p>
            <a:r>
              <a:rPr lang="en-US" sz="1600" dirty="0">
                <a:solidFill>
                  <a:srgbClr val="0C2C52"/>
                </a:solidFill>
              </a:rPr>
              <a:t>You receive a complaint about illegal material hosted on a website.</a:t>
            </a:r>
          </a:p>
          <a:p>
            <a:r>
              <a:rPr lang="en-US" sz="1600" dirty="0">
                <a:solidFill>
                  <a:srgbClr val="0C2C52"/>
                </a:solidFill>
              </a:rPr>
              <a:t>The website belongs to your constituency.</a:t>
            </a:r>
          </a:p>
          <a:p>
            <a:r>
              <a:rPr lang="en-US" sz="1600" dirty="0">
                <a:solidFill>
                  <a:srgbClr val="0C2C52"/>
                </a:solidFill>
              </a:rPr>
              <a:t> You’ve been asked to remove the content and prevent it from being republished.</a:t>
            </a:r>
          </a:p>
          <a:p>
            <a:endParaRPr lang="en-US" sz="1600" dirty="0">
              <a:solidFill>
                <a:srgbClr val="0C2C52"/>
              </a:solidFill>
            </a:endParaRPr>
          </a:p>
          <a:p>
            <a:r>
              <a:rPr lang="en-US" sz="1600" dirty="0">
                <a:solidFill>
                  <a:srgbClr val="0C2C52"/>
                </a:solidFill>
              </a:rPr>
              <a:t>What do you do?</a:t>
            </a:r>
          </a:p>
          <a:p>
            <a:r>
              <a:rPr lang="en-US" sz="1600" dirty="0">
                <a:solidFill>
                  <a:srgbClr val="0C2C52"/>
                </a:solidFill>
              </a:rPr>
              <a:t>What material is illegal in your country?</a:t>
            </a:r>
          </a:p>
        </p:txBody>
      </p:sp>
      <p:pic>
        <p:nvPicPr>
          <p:cNvPr id="8" name="Graphic 7" descr="Internet with solid fill">
            <a:extLst>
              <a:ext uri="{FF2B5EF4-FFF2-40B4-BE49-F238E27FC236}">
                <a16:creationId xmlns:a16="http://schemas.microsoft.com/office/drawing/2014/main" id="{3025C3CB-664F-4EB5-0BC2-A9DE027EC77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90858" y="1555282"/>
            <a:ext cx="2802103" cy="2802103"/>
          </a:xfrm>
          <a:prstGeom prst="rect">
            <a:avLst/>
          </a:prstGeom>
        </p:spPr>
      </p:pic>
    </p:spTree>
    <p:extLst>
      <p:ext uri="{BB962C8B-B14F-4D97-AF65-F5344CB8AC3E}">
        <p14:creationId xmlns:p14="http://schemas.microsoft.com/office/powerpoint/2010/main" val="25990023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8A622CC-F30D-7A4F-A716-A9CFC2600F6E}"/>
              </a:ext>
            </a:extLst>
          </p:cNvPr>
          <p:cNvSpPr>
            <a:spLocks noGrp="1"/>
          </p:cNvSpPr>
          <p:nvPr>
            <p:ph type="sldNum" sz="quarter" idx="4"/>
          </p:nvPr>
        </p:nvSpPr>
        <p:spPr/>
        <p:txBody>
          <a:bodyPr/>
          <a:lstStyle/>
          <a:p>
            <a:fld id="{9E7CA0F2-EE66-4F60-8C00-E0BE38E7AEC5}" type="slidenum">
              <a:rPr lang="en-GB" smtClean="0"/>
              <a:pPr/>
              <a:t>22</a:t>
            </a:fld>
            <a:endParaRPr lang="en-GB" dirty="0"/>
          </a:p>
        </p:txBody>
      </p:sp>
      <p:sp>
        <p:nvSpPr>
          <p:cNvPr id="4" name="Title 3">
            <a:extLst>
              <a:ext uri="{FF2B5EF4-FFF2-40B4-BE49-F238E27FC236}">
                <a16:creationId xmlns:a16="http://schemas.microsoft.com/office/drawing/2014/main" id="{ECCB3222-C83B-854A-AE48-22ABCD65E31F}"/>
              </a:ext>
            </a:extLst>
          </p:cNvPr>
          <p:cNvSpPr>
            <a:spLocks noGrp="1"/>
          </p:cNvSpPr>
          <p:nvPr>
            <p:ph type="title" idx="4294967295"/>
          </p:nvPr>
        </p:nvSpPr>
        <p:spPr>
          <a:xfrm>
            <a:off x="350201" y="131562"/>
            <a:ext cx="6437461" cy="695826"/>
          </a:xfrm>
        </p:spPr>
        <p:txBody>
          <a:bodyPr/>
          <a:lstStyle/>
          <a:p>
            <a:r>
              <a:rPr lang="en-US" dirty="0"/>
              <a:t>Takedown Request</a:t>
            </a:r>
          </a:p>
        </p:txBody>
      </p:sp>
      <p:graphicFrame>
        <p:nvGraphicFramePr>
          <p:cNvPr id="2" name="Content Placeholder 1">
            <a:extLst>
              <a:ext uri="{FF2B5EF4-FFF2-40B4-BE49-F238E27FC236}">
                <a16:creationId xmlns:a16="http://schemas.microsoft.com/office/drawing/2014/main" id="{A725B91B-AD6B-E644-8CA6-BB5085BEF76D}"/>
              </a:ext>
            </a:extLst>
          </p:cNvPr>
          <p:cNvGraphicFramePr>
            <a:graphicFrameLocks noGrp="1"/>
          </p:cNvGraphicFramePr>
          <p:nvPr>
            <p:ph idx="1"/>
            <p:extLst>
              <p:ext uri="{D42A27DB-BD31-4B8C-83A1-F6EECF244321}">
                <p14:modId xmlns:p14="http://schemas.microsoft.com/office/powerpoint/2010/main" val="2235288805"/>
              </p:ext>
            </p:extLst>
          </p:nvPr>
        </p:nvGraphicFramePr>
        <p:xfrm>
          <a:off x="518495" y="1031262"/>
          <a:ext cx="7935497" cy="377827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610127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8A622CC-F30D-7A4F-A716-A9CFC2600F6E}"/>
              </a:ext>
            </a:extLst>
          </p:cNvPr>
          <p:cNvSpPr>
            <a:spLocks noGrp="1"/>
          </p:cNvSpPr>
          <p:nvPr>
            <p:ph type="sldNum" sz="quarter" idx="4"/>
          </p:nvPr>
        </p:nvSpPr>
        <p:spPr/>
        <p:txBody>
          <a:bodyPr/>
          <a:lstStyle/>
          <a:p>
            <a:fld id="{9E7CA0F2-EE66-4F60-8C00-E0BE38E7AEC5}" type="slidenum">
              <a:rPr lang="en-GB" smtClean="0"/>
              <a:pPr/>
              <a:t>23</a:t>
            </a:fld>
            <a:endParaRPr lang="en-GB" dirty="0"/>
          </a:p>
        </p:txBody>
      </p:sp>
      <p:sp>
        <p:nvSpPr>
          <p:cNvPr id="4" name="Title 3">
            <a:extLst>
              <a:ext uri="{FF2B5EF4-FFF2-40B4-BE49-F238E27FC236}">
                <a16:creationId xmlns:a16="http://schemas.microsoft.com/office/drawing/2014/main" id="{ECCB3222-C83B-854A-AE48-22ABCD65E31F}"/>
              </a:ext>
            </a:extLst>
          </p:cNvPr>
          <p:cNvSpPr>
            <a:spLocks noGrp="1"/>
          </p:cNvSpPr>
          <p:nvPr>
            <p:ph type="title" idx="4294967295"/>
          </p:nvPr>
        </p:nvSpPr>
        <p:spPr>
          <a:xfrm>
            <a:off x="350201" y="131562"/>
            <a:ext cx="6437461" cy="695826"/>
          </a:xfrm>
        </p:spPr>
        <p:txBody>
          <a:bodyPr/>
          <a:lstStyle/>
          <a:p>
            <a:r>
              <a:rPr lang="en-US" dirty="0"/>
              <a:t>Discussion 6: Working with Law Enforcement</a:t>
            </a:r>
          </a:p>
        </p:txBody>
      </p:sp>
      <p:sp>
        <p:nvSpPr>
          <p:cNvPr id="5" name="Content Placeholder 4">
            <a:extLst>
              <a:ext uri="{FF2B5EF4-FFF2-40B4-BE49-F238E27FC236}">
                <a16:creationId xmlns:a16="http://schemas.microsoft.com/office/drawing/2014/main" id="{C6D85D07-47FE-5048-87EC-49975929DFC3}"/>
              </a:ext>
            </a:extLst>
          </p:cNvPr>
          <p:cNvSpPr>
            <a:spLocks noGrp="1"/>
          </p:cNvSpPr>
          <p:nvPr>
            <p:ph idx="1"/>
          </p:nvPr>
        </p:nvSpPr>
        <p:spPr>
          <a:xfrm>
            <a:off x="3747247" y="1149765"/>
            <a:ext cx="5042192" cy="3489722"/>
          </a:xfrm>
        </p:spPr>
        <p:txBody>
          <a:bodyPr/>
          <a:lstStyle/>
          <a:p>
            <a:endParaRPr lang="en-US" dirty="0"/>
          </a:p>
          <a:p>
            <a:endParaRPr lang="en-US" dirty="0"/>
          </a:p>
          <a:p>
            <a:r>
              <a:rPr lang="en-US" sz="1600" dirty="0"/>
              <a:t>Your </a:t>
            </a:r>
            <a:r>
              <a:rPr lang="en-US" sz="1600" dirty="0" err="1"/>
              <a:t>Organisation</a:t>
            </a:r>
            <a:r>
              <a:rPr lang="en-US" sz="1600" dirty="0"/>
              <a:t> runs its infrastructure in the cloud</a:t>
            </a:r>
          </a:p>
          <a:p>
            <a:r>
              <a:rPr lang="en-US" sz="1600" dirty="0"/>
              <a:t>A Server is compromised and distributes malware</a:t>
            </a:r>
          </a:p>
          <a:p>
            <a:r>
              <a:rPr lang="en-US" sz="1600" dirty="0"/>
              <a:t>The police ask for logs, billing information</a:t>
            </a:r>
          </a:p>
          <a:p>
            <a:r>
              <a:rPr lang="en-US" sz="1600" dirty="0"/>
              <a:t>The police ask for the malware</a:t>
            </a:r>
          </a:p>
          <a:p>
            <a:endParaRPr lang="en-US" sz="1600" dirty="0"/>
          </a:p>
          <a:p>
            <a:endParaRPr lang="en-US" sz="1600" dirty="0"/>
          </a:p>
          <a:p>
            <a:r>
              <a:rPr lang="en-US" sz="1600" dirty="0"/>
              <a:t>Are you allowed to give away the data?</a:t>
            </a:r>
          </a:p>
          <a:p>
            <a:r>
              <a:rPr lang="en-US" sz="1600" dirty="0"/>
              <a:t>What changes if the police is foreign?</a:t>
            </a:r>
          </a:p>
        </p:txBody>
      </p:sp>
      <p:pic>
        <p:nvPicPr>
          <p:cNvPr id="6" name="Picture 5">
            <a:extLst>
              <a:ext uri="{FF2B5EF4-FFF2-40B4-BE49-F238E27FC236}">
                <a16:creationId xmlns:a16="http://schemas.microsoft.com/office/drawing/2014/main" id="{77D8E96D-E2C3-E64C-8402-BA54C13913C2}"/>
              </a:ext>
            </a:extLst>
          </p:cNvPr>
          <p:cNvPicPr>
            <a:picLocks noChangeAspect="1"/>
          </p:cNvPicPr>
          <p:nvPr/>
        </p:nvPicPr>
        <p:blipFill>
          <a:blip r:embed="rId3"/>
          <a:stretch>
            <a:fillRect/>
          </a:stretch>
        </p:blipFill>
        <p:spPr>
          <a:xfrm>
            <a:off x="628631" y="1939028"/>
            <a:ext cx="2940300" cy="1911195"/>
          </a:xfrm>
          <a:prstGeom prst="rect">
            <a:avLst/>
          </a:prstGeom>
        </p:spPr>
      </p:pic>
      <p:pic>
        <p:nvPicPr>
          <p:cNvPr id="7" name="Picture 6">
            <a:extLst>
              <a:ext uri="{FF2B5EF4-FFF2-40B4-BE49-F238E27FC236}">
                <a16:creationId xmlns:a16="http://schemas.microsoft.com/office/drawing/2014/main" id="{ECBE9EEA-D391-2D40-9FC0-F71C17ED25F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36134" y="3328113"/>
            <a:ext cx="1032797" cy="1044219"/>
          </a:xfrm>
          <a:prstGeom prst="rect">
            <a:avLst/>
          </a:prstGeom>
        </p:spPr>
      </p:pic>
      <p:sp>
        <p:nvSpPr>
          <p:cNvPr id="8" name="TextBox 7">
            <a:extLst>
              <a:ext uri="{FF2B5EF4-FFF2-40B4-BE49-F238E27FC236}">
                <a16:creationId xmlns:a16="http://schemas.microsoft.com/office/drawing/2014/main" id="{18D6B765-77F8-154D-A939-65ADB445589C}"/>
              </a:ext>
            </a:extLst>
          </p:cNvPr>
          <p:cNvSpPr txBox="1"/>
          <p:nvPr/>
        </p:nvSpPr>
        <p:spPr>
          <a:xfrm>
            <a:off x="2762019" y="3676650"/>
            <a:ext cx="581025" cy="246221"/>
          </a:xfrm>
          <a:prstGeom prst="rect">
            <a:avLst/>
          </a:prstGeom>
          <a:noFill/>
        </p:spPr>
        <p:txBody>
          <a:bodyPr wrap="square" rtlCol="0">
            <a:spAutoFit/>
          </a:bodyPr>
          <a:lstStyle/>
          <a:p>
            <a:pPr algn="ctr"/>
            <a:r>
              <a:rPr lang="en-US" sz="1000" b="1" dirty="0">
                <a:solidFill>
                  <a:schemeClr val="accent1">
                    <a:lumMod val="75000"/>
                  </a:schemeClr>
                </a:solidFill>
              </a:rPr>
              <a:t>Police</a:t>
            </a:r>
          </a:p>
        </p:txBody>
      </p:sp>
    </p:spTree>
    <p:extLst>
      <p:ext uri="{BB962C8B-B14F-4D97-AF65-F5344CB8AC3E}">
        <p14:creationId xmlns:p14="http://schemas.microsoft.com/office/powerpoint/2010/main" val="11229571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8A622CC-F30D-7A4F-A716-A9CFC2600F6E}"/>
              </a:ext>
            </a:extLst>
          </p:cNvPr>
          <p:cNvSpPr>
            <a:spLocks noGrp="1"/>
          </p:cNvSpPr>
          <p:nvPr>
            <p:ph type="sldNum" sz="quarter" idx="4"/>
          </p:nvPr>
        </p:nvSpPr>
        <p:spPr/>
        <p:txBody>
          <a:bodyPr/>
          <a:lstStyle/>
          <a:p>
            <a:fld id="{9E7CA0F2-EE66-4F60-8C00-E0BE38E7AEC5}" type="slidenum">
              <a:rPr lang="en-GB" smtClean="0"/>
              <a:pPr/>
              <a:t>24</a:t>
            </a:fld>
            <a:endParaRPr lang="en-GB" dirty="0"/>
          </a:p>
        </p:txBody>
      </p:sp>
      <p:sp>
        <p:nvSpPr>
          <p:cNvPr id="4" name="Title 3">
            <a:extLst>
              <a:ext uri="{FF2B5EF4-FFF2-40B4-BE49-F238E27FC236}">
                <a16:creationId xmlns:a16="http://schemas.microsoft.com/office/drawing/2014/main" id="{ECCB3222-C83B-854A-AE48-22ABCD65E31F}"/>
              </a:ext>
            </a:extLst>
          </p:cNvPr>
          <p:cNvSpPr>
            <a:spLocks noGrp="1"/>
          </p:cNvSpPr>
          <p:nvPr>
            <p:ph type="title" idx="4294967295"/>
          </p:nvPr>
        </p:nvSpPr>
        <p:spPr>
          <a:xfrm>
            <a:off x="350201" y="131562"/>
            <a:ext cx="6437461" cy="695826"/>
          </a:xfrm>
        </p:spPr>
        <p:txBody>
          <a:bodyPr/>
          <a:lstStyle/>
          <a:p>
            <a:r>
              <a:rPr lang="en-US" dirty="0"/>
              <a:t>Working with Law Enforcement</a:t>
            </a:r>
          </a:p>
        </p:txBody>
      </p:sp>
      <p:graphicFrame>
        <p:nvGraphicFramePr>
          <p:cNvPr id="2" name="Content Placeholder 1">
            <a:extLst>
              <a:ext uri="{FF2B5EF4-FFF2-40B4-BE49-F238E27FC236}">
                <a16:creationId xmlns:a16="http://schemas.microsoft.com/office/drawing/2014/main" id="{E9FBA0A8-BF22-BE43-A08C-C801546C813D}"/>
              </a:ext>
            </a:extLst>
          </p:cNvPr>
          <p:cNvGraphicFramePr>
            <a:graphicFrameLocks noGrp="1"/>
          </p:cNvGraphicFramePr>
          <p:nvPr>
            <p:ph idx="1"/>
            <p:extLst>
              <p:ext uri="{D42A27DB-BD31-4B8C-83A1-F6EECF244321}">
                <p14:modId xmlns:p14="http://schemas.microsoft.com/office/powerpoint/2010/main" val="1575859883"/>
              </p:ext>
            </p:extLst>
          </p:nvPr>
        </p:nvGraphicFramePr>
        <p:xfrm>
          <a:off x="350201" y="827388"/>
          <a:ext cx="8439238" cy="41845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491898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8A622CC-F30D-7A4F-A716-A9CFC2600F6E}"/>
              </a:ext>
            </a:extLst>
          </p:cNvPr>
          <p:cNvSpPr>
            <a:spLocks noGrp="1"/>
          </p:cNvSpPr>
          <p:nvPr>
            <p:ph type="sldNum" sz="quarter" idx="4"/>
          </p:nvPr>
        </p:nvSpPr>
        <p:spPr/>
        <p:txBody>
          <a:bodyPr/>
          <a:lstStyle/>
          <a:p>
            <a:fld id="{9E7CA0F2-EE66-4F60-8C00-E0BE38E7AEC5}" type="slidenum">
              <a:rPr lang="en-GB" smtClean="0"/>
              <a:pPr/>
              <a:t>25</a:t>
            </a:fld>
            <a:endParaRPr lang="en-GB" dirty="0"/>
          </a:p>
        </p:txBody>
      </p:sp>
      <p:sp>
        <p:nvSpPr>
          <p:cNvPr id="4" name="Title 3">
            <a:extLst>
              <a:ext uri="{FF2B5EF4-FFF2-40B4-BE49-F238E27FC236}">
                <a16:creationId xmlns:a16="http://schemas.microsoft.com/office/drawing/2014/main" id="{ECCB3222-C83B-854A-AE48-22ABCD65E31F}"/>
              </a:ext>
            </a:extLst>
          </p:cNvPr>
          <p:cNvSpPr>
            <a:spLocks noGrp="1"/>
          </p:cNvSpPr>
          <p:nvPr>
            <p:ph type="title" idx="4294967295"/>
          </p:nvPr>
        </p:nvSpPr>
        <p:spPr>
          <a:xfrm>
            <a:off x="350201" y="131562"/>
            <a:ext cx="6437461" cy="695826"/>
          </a:xfrm>
        </p:spPr>
        <p:txBody>
          <a:bodyPr/>
          <a:lstStyle/>
          <a:p>
            <a:r>
              <a:rPr lang="en-US" dirty="0"/>
              <a:t>Cyber Crime Convention</a:t>
            </a:r>
            <a:r>
              <a:rPr lang="en-US" dirty="0">
                <a:sym typeface="Wingdings" pitchFamily="2" charset="2"/>
              </a:rPr>
              <a:t> (Budapest Convention)</a:t>
            </a:r>
            <a:endParaRPr lang="en-US" dirty="0"/>
          </a:p>
        </p:txBody>
      </p:sp>
      <p:pic>
        <p:nvPicPr>
          <p:cNvPr id="6" name="Content Placeholder 5" descr="cartecoecyber.png">
            <a:extLst>
              <a:ext uri="{FF2B5EF4-FFF2-40B4-BE49-F238E27FC236}">
                <a16:creationId xmlns:a16="http://schemas.microsoft.com/office/drawing/2014/main" id="{10CF659B-F6E4-BF45-83BE-8DF1FBAC6DD3}"/>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092991" y="1149350"/>
            <a:ext cx="4954844" cy="3490913"/>
          </a:xfrm>
          <a:prstGeom prst="rect">
            <a:avLst/>
          </a:prstGeom>
        </p:spPr>
      </p:pic>
    </p:spTree>
    <p:extLst>
      <p:ext uri="{BB962C8B-B14F-4D97-AF65-F5344CB8AC3E}">
        <p14:creationId xmlns:p14="http://schemas.microsoft.com/office/powerpoint/2010/main" val="15767848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8A622CC-F30D-7A4F-A716-A9CFC2600F6E}"/>
              </a:ext>
            </a:extLst>
          </p:cNvPr>
          <p:cNvSpPr>
            <a:spLocks noGrp="1"/>
          </p:cNvSpPr>
          <p:nvPr>
            <p:ph type="sldNum" sz="quarter" idx="4"/>
          </p:nvPr>
        </p:nvSpPr>
        <p:spPr/>
        <p:txBody>
          <a:bodyPr/>
          <a:lstStyle/>
          <a:p>
            <a:fld id="{9E7CA0F2-EE66-4F60-8C00-E0BE38E7AEC5}" type="slidenum">
              <a:rPr lang="en-GB" smtClean="0"/>
              <a:pPr/>
              <a:t>26</a:t>
            </a:fld>
            <a:endParaRPr lang="en-GB" dirty="0"/>
          </a:p>
        </p:txBody>
      </p:sp>
      <p:sp>
        <p:nvSpPr>
          <p:cNvPr id="4" name="Title 3">
            <a:extLst>
              <a:ext uri="{FF2B5EF4-FFF2-40B4-BE49-F238E27FC236}">
                <a16:creationId xmlns:a16="http://schemas.microsoft.com/office/drawing/2014/main" id="{ECCB3222-C83B-854A-AE48-22ABCD65E31F}"/>
              </a:ext>
            </a:extLst>
          </p:cNvPr>
          <p:cNvSpPr>
            <a:spLocks noGrp="1"/>
          </p:cNvSpPr>
          <p:nvPr>
            <p:ph type="title" idx="4294967295"/>
          </p:nvPr>
        </p:nvSpPr>
        <p:spPr>
          <a:xfrm>
            <a:off x="350201" y="131562"/>
            <a:ext cx="6437461" cy="695826"/>
          </a:xfrm>
        </p:spPr>
        <p:txBody>
          <a:bodyPr/>
          <a:lstStyle/>
          <a:p>
            <a:r>
              <a:rPr lang="en-US" dirty="0"/>
              <a:t>Discussion 7: Working with Others</a:t>
            </a:r>
          </a:p>
        </p:txBody>
      </p:sp>
      <p:sp>
        <p:nvSpPr>
          <p:cNvPr id="5" name="Content Placeholder 4">
            <a:extLst>
              <a:ext uri="{FF2B5EF4-FFF2-40B4-BE49-F238E27FC236}">
                <a16:creationId xmlns:a16="http://schemas.microsoft.com/office/drawing/2014/main" id="{C6D85D07-47FE-5048-87EC-49975929DFC3}"/>
              </a:ext>
            </a:extLst>
          </p:cNvPr>
          <p:cNvSpPr>
            <a:spLocks noGrp="1"/>
          </p:cNvSpPr>
          <p:nvPr>
            <p:ph idx="1"/>
          </p:nvPr>
        </p:nvSpPr>
        <p:spPr>
          <a:xfrm>
            <a:off x="3747247" y="1149765"/>
            <a:ext cx="5042192" cy="3489722"/>
          </a:xfrm>
        </p:spPr>
        <p:txBody>
          <a:bodyPr/>
          <a:lstStyle/>
          <a:p>
            <a:endParaRPr lang="en-US" dirty="0"/>
          </a:p>
          <a:p>
            <a:r>
              <a:rPr lang="en-US" sz="1600" dirty="0"/>
              <a:t>You </a:t>
            </a:r>
            <a:r>
              <a:rPr lang="en-US" sz="1600" dirty="0" err="1"/>
              <a:t>analysed</a:t>
            </a:r>
            <a:r>
              <a:rPr lang="en-US" sz="1600" dirty="0"/>
              <a:t> a new piece of malware</a:t>
            </a:r>
          </a:p>
          <a:p>
            <a:r>
              <a:rPr lang="en-US" sz="1600" dirty="0"/>
              <a:t>The malware was distributed through e-mail</a:t>
            </a:r>
          </a:p>
          <a:p>
            <a:r>
              <a:rPr lang="en-US" sz="1600" dirty="0"/>
              <a:t>You would like to share:</a:t>
            </a:r>
          </a:p>
          <a:p>
            <a:pPr lvl="1"/>
            <a:r>
              <a:rPr lang="en-US" sz="1600" dirty="0"/>
              <a:t>Pattern / Indicators of Compromise with other CSIRTs</a:t>
            </a:r>
          </a:p>
          <a:p>
            <a:pPr lvl="1"/>
            <a:r>
              <a:rPr lang="en-US" sz="1600" dirty="0"/>
              <a:t>Malware and infected E-Mails through MISP</a:t>
            </a:r>
          </a:p>
          <a:p>
            <a:pPr lvl="1"/>
            <a:endParaRPr lang="en-US" sz="1600" dirty="0"/>
          </a:p>
          <a:p>
            <a:pPr lvl="1"/>
            <a:endParaRPr lang="en-US" sz="1600" dirty="0"/>
          </a:p>
          <a:p>
            <a:r>
              <a:rPr lang="en-US" sz="1600" dirty="0"/>
              <a:t>What could be the problem with sharing?</a:t>
            </a:r>
          </a:p>
          <a:p>
            <a:r>
              <a:rPr lang="en-US" sz="1600" dirty="0"/>
              <a:t>What obligations might you have to share?</a:t>
            </a:r>
          </a:p>
        </p:txBody>
      </p:sp>
      <p:pic>
        <p:nvPicPr>
          <p:cNvPr id="6" name="Picture 5">
            <a:extLst>
              <a:ext uri="{FF2B5EF4-FFF2-40B4-BE49-F238E27FC236}">
                <a16:creationId xmlns:a16="http://schemas.microsoft.com/office/drawing/2014/main" id="{4CCD829C-32A4-0B4A-9F9A-2186E275E552}"/>
              </a:ext>
            </a:extLst>
          </p:cNvPr>
          <p:cNvPicPr>
            <a:picLocks noChangeAspect="1"/>
          </p:cNvPicPr>
          <p:nvPr/>
        </p:nvPicPr>
        <p:blipFill>
          <a:blip r:embed="rId3"/>
          <a:stretch>
            <a:fillRect/>
          </a:stretch>
        </p:blipFill>
        <p:spPr>
          <a:xfrm>
            <a:off x="571731" y="1605576"/>
            <a:ext cx="2997200" cy="2578100"/>
          </a:xfrm>
          <a:prstGeom prst="rect">
            <a:avLst/>
          </a:prstGeom>
        </p:spPr>
      </p:pic>
    </p:spTree>
    <p:extLst>
      <p:ext uri="{BB962C8B-B14F-4D97-AF65-F5344CB8AC3E}">
        <p14:creationId xmlns:p14="http://schemas.microsoft.com/office/powerpoint/2010/main" val="327148175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4CEA15-15FA-87CF-6C19-3052817B7F29}"/>
              </a:ext>
            </a:extLst>
          </p:cNvPr>
          <p:cNvSpPr>
            <a:spLocks noGrp="1"/>
          </p:cNvSpPr>
          <p:nvPr>
            <p:ph type="title" idx="4294967295"/>
          </p:nvPr>
        </p:nvSpPr>
        <p:spPr>
          <a:xfrm>
            <a:off x="350201" y="138738"/>
            <a:ext cx="6437313" cy="695325"/>
          </a:xfrm>
        </p:spPr>
        <p:txBody>
          <a:bodyPr/>
          <a:lstStyle/>
          <a:p>
            <a:r>
              <a:rPr lang="en-NL" dirty="0"/>
              <a:t>What is t</a:t>
            </a:r>
            <a:r>
              <a:rPr lang="en-GB" dirty="0"/>
              <a:t>he</a:t>
            </a:r>
            <a:r>
              <a:rPr lang="en-NL" dirty="0"/>
              <a:t> NIS-2 directive about?</a:t>
            </a:r>
          </a:p>
        </p:txBody>
      </p:sp>
      <p:graphicFrame>
        <p:nvGraphicFramePr>
          <p:cNvPr id="11" name="Diagram 10">
            <a:extLst>
              <a:ext uri="{FF2B5EF4-FFF2-40B4-BE49-F238E27FC236}">
                <a16:creationId xmlns:a16="http://schemas.microsoft.com/office/drawing/2014/main" id="{4500F07A-2414-440F-141B-A0009E997645}"/>
              </a:ext>
            </a:extLst>
          </p:cNvPr>
          <p:cNvGraphicFramePr/>
          <p:nvPr>
            <p:extLst>
              <p:ext uri="{D42A27DB-BD31-4B8C-83A1-F6EECF244321}">
                <p14:modId xmlns:p14="http://schemas.microsoft.com/office/powerpoint/2010/main" val="1212255257"/>
              </p:ext>
            </p:extLst>
          </p:nvPr>
        </p:nvGraphicFramePr>
        <p:xfrm>
          <a:off x="611469" y="955497"/>
          <a:ext cx="8059919" cy="38184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2" name="Rounded Rectangle 11">
            <a:extLst>
              <a:ext uri="{FF2B5EF4-FFF2-40B4-BE49-F238E27FC236}">
                <a16:creationId xmlns:a16="http://schemas.microsoft.com/office/drawing/2014/main" id="{4D57FAB6-271F-232F-535F-8FEC956EA38A}"/>
              </a:ext>
            </a:extLst>
          </p:cNvPr>
          <p:cNvSpPr/>
          <p:nvPr/>
        </p:nvSpPr>
        <p:spPr>
          <a:xfrm>
            <a:off x="4016629" y="2710522"/>
            <a:ext cx="869521" cy="566591"/>
          </a:xfrm>
          <a:prstGeom prst="roundRect">
            <a:avLst/>
          </a:prstGeom>
          <a:solidFill>
            <a:srgbClr val="0C2C5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NIS2</a:t>
            </a:r>
          </a:p>
        </p:txBody>
      </p:sp>
      <p:sp>
        <p:nvSpPr>
          <p:cNvPr id="5" name="Slide Number Placeholder 4">
            <a:extLst>
              <a:ext uri="{FF2B5EF4-FFF2-40B4-BE49-F238E27FC236}">
                <a16:creationId xmlns:a16="http://schemas.microsoft.com/office/drawing/2014/main" id="{37A47C90-38CD-86F6-9B33-0332E37DEC88}"/>
              </a:ext>
            </a:extLst>
          </p:cNvPr>
          <p:cNvSpPr>
            <a:spLocks noGrp="1"/>
          </p:cNvSpPr>
          <p:nvPr>
            <p:ph type="sldNum" sz="quarter" idx="4"/>
          </p:nvPr>
        </p:nvSpPr>
        <p:spPr/>
        <p:txBody>
          <a:bodyPr/>
          <a:lstStyle/>
          <a:p>
            <a:fld id="{9E7CA0F2-EE66-4F60-8C00-E0BE38E7AEC5}" type="slidenum">
              <a:rPr lang="en-GB" smtClean="0"/>
              <a:pPr/>
              <a:t>27</a:t>
            </a:fld>
            <a:endParaRPr lang="en-GB" dirty="0"/>
          </a:p>
        </p:txBody>
      </p:sp>
    </p:spTree>
    <p:extLst>
      <p:ext uri="{BB962C8B-B14F-4D97-AF65-F5344CB8AC3E}">
        <p14:creationId xmlns:p14="http://schemas.microsoft.com/office/powerpoint/2010/main" val="2279559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765824A-5D23-125B-2A79-0D23660376AC}"/>
              </a:ext>
            </a:extLst>
          </p:cNvPr>
          <p:cNvSpPr>
            <a:spLocks noGrp="1"/>
          </p:cNvSpPr>
          <p:nvPr>
            <p:ph idx="1"/>
          </p:nvPr>
        </p:nvSpPr>
        <p:spPr>
          <a:xfrm>
            <a:off x="479903" y="1174792"/>
            <a:ext cx="3590818" cy="3492741"/>
          </a:xfrm>
        </p:spPr>
        <p:txBody>
          <a:bodyPr>
            <a:normAutofit fontScale="92500" lnSpcReduction="10000"/>
          </a:bodyPr>
          <a:lstStyle/>
          <a:p>
            <a:pPr marL="0" indent="0">
              <a:buNone/>
            </a:pPr>
            <a:r>
              <a:rPr lang="en-GB" sz="1600" dirty="0">
                <a:latin typeface="Calibri" panose="020F0502020204030204" pitchFamily="34" charset="0"/>
                <a:cs typeface="Calibri" panose="020F0502020204030204" pitchFamily="34" charset="0"/>
              </a:rPr>
              <a:t>SECTORS OF HIGH CRITICALITY (Annex I)</a:t>
            </a:r>
            <a:endParaRPr lang="en-GB" dirty="0">
              <a:latin typeface="Calibri" panose="020F0502020204030204" pitchFamily="34" charset="0"/>
              <a:cs typeface="Calibri" panose="020F0502020204030204" pitchFamily="34" charset="0"/>
            </a:endParaRPr>
          </a:p>
          <a:p>
            <a:r>
              <a:rPr lang="en-NL">
                <a:latin typeface="Calibri" panose="020F0502020204030204" pitchFamily="34" charset="0"/>
                <a:cs typeface="Calibri" panose="020F0502020204030204" pitchFamily="34" charset="0"/>
              </a:rPr>
              <a:t>Energy</a:t>
            </a:r>
          </a:p>
          <a:p>
            <a:r>
              <a:rPr lang="en-NL">
                <a:latin typeface="Calibri" panose="020F0502020204030204" pitchFamily="34" charset="0"/>
                <a:cs typeface="Calibri" panose="020F0502020204030204" pitchFamily="34" charset="0"/>
              </a:rPr>
              <a:t>Transport</a:t>
            </a:r>
          </a:p>
          <a:p>
            <a:r>
              <a:rPr lang="en-NL">
                <a:latin typeface="Calibri" panose="020F0502020204030204" pitchFamily="34" charset="0"/>
                <a:cs typeface="Calibri" panose="020F0502020204030204" pitchFamily="34" charset="0"/>
              </a:rPr>
              <a:t>Banking</a:t>
            </a:r>
          </a:p>
          <a:p>
            <a:r>
              <a:rPr lang="en-NL">
                <a:latin typeface="Calibri" panose="020F0502020204030204" pitchFamily="34" charset="0"/>
                <a:cs typeface="Calibri" panose="020F0502020204030204" pitchFamily="34" charset="0"/>
              </a:rPr>
              <a:t>Financial Market Infrastructure</a:t>
            </a:r>
          </a:p>
          <a:p>
            <a:r>
              <a:rPr lang="en-NL">
                <a:latin typeface="Calibri" panose="020F0502020204030204" pitchFamily="34" charset="0"/>
                <a:cs typeface="Calibri" panose="020F0502020204030204" pitchFamily="34" charset="0"/>
              </a:rPr>
              <a:t>Health</a:t>
            </a:r>
          </a:p>
          <a:p>
            <a:r>
              <a:rPr lang="en-NL">
                <a:latin typeface="Calibri" panose="020F0502020204030204" pitchFamily="34" charset="0"/>
                <a:cs typeface="Calibri" panose="020F0502020204030204" pitchFamily="34" charset="0"/>
              </a:rPr>
              <a:t>Drinking water</a:t>
            </a:r>
          </a:p>
          <a:p>
            <a:r>
              <a:rPr lang="en-NL">
                <a:latin typeface="Calibri" panose="020F0502020204030204" pitchFamily="34" charset="0"/>
                <a:cs typeface="Calibri" panose="020F0502020204030204" pitchFamily="34" charset="0"/>
              </a:rPr>
              <a:t>Waste Water</a:t>
            </a:r>
          </a:p>
          <a:p>
            <a:r>
              <a:rPr lang="en-NL">
                <a:latin typeface="Calibri" panose="020F0502020204030204" pitchFamily="34" charset="0"/>
                <a:cs typeface="Calibri" panose="020F0502020204030204" pitchFamily="34" charset="0"/>
              </a:rPr>
              <a:t>Digital infrastructure</a:t>
            </a:r>
          </a:p>
          <a:p>
            <a:r>
              <a:rPr lang="en-NL">
                <a:latin typeface="Calibri" panose="020F0502020204030204" pitchFamily="34" charset="0"/>
                <a:cs typeface="Calibri" panose="020F0502020204030204" pitchFamily="34" charset="0"/>
              </a:rPr>
              <a:t>ICT Service management</a:t>
            </a:r>
          </a:p>
          <a:p>
            <a:r>
              <a:rPr lang="en-NL">
                <a:latin typeface="Calibri" panose="020F0502020204030204" pitchFamily="34" charset="0"/>
                <a:cs typeface="Calibri" panose="020F0502020204030204" pitchFamily="34" charset="0"/>
              </a:rPr>
              <a:t>Public Administration</a:t>
            </a:r>
          </a:p>
          <a:p>
            <a:r>
              <a:rPr lang="en-NL">
                <a:latin typeface="Calibri" panose="020F0502020204030204" pitchFamily="34" charset="0"/>
                <a:cs typeface="Calibri" panose="020F0502020204030204" pitchFamily="34" charset="0"/>
              </a:rPr>
              <a:t>Space</a:t>
            </a:r>
            <a:endParaRPr lang="en-NL" dirty="0">
              <a:latin typeface="Calibri" panose="020F0502020204030204" pitchFamily="34" charset="0"/>
              <a:cs typeface="Calibri" panose="020F0502020204030204" pitchFamily="34" charset="0"/>
            </a:endParaRPr>
          </a:p>
        </p:txBody>
      </p:sp>
      <p:sp>
        <p:nvSpPr>
          <p:cNvPr id="4" name="Slide Number Placeholder 3">
            <a:extLst>
              <a:ext uri="{FF2B5EF4-FFF2-40B4-BE49-F238E27FC236}">
                <a16:creationId xmlns:a16="http://schemas.microsoft.com/office/drawing/2014/main" id="{B0839660-44DC-C3AE-4D88-608FA112DA8F}"/>
              </a:ext>
            </a:extLst>
          </p:cNvPr>
          <p:cNvSpPr>
            <a:spLocks noGrp="1"/>
          </p:cNvSpPr>
          <p:nvPr>
            <p:ph type="sldNum" sz="quarter" idx="12"/>
          </p:nvPr>
        </p:nvSpPr>
        <p:spPr>
          <a:xfrm>
            <a:off x="0" y="0"/>
            <a:ext cx="0" cy="0"/>
          </a:xfr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5" name="Content Placeholder 2">
            <a:extLst>
              <a:ext uri="{FF2B5EF4-FFF2-40B4-BE49-F238E27FC236}">
                <a16:creationId xmlns:a16="http://schemas.microsoft.com/office/drawing/2014/main" id="{5F57BC41-CC68-EC82-0600-05A7F24F8877}"/>
              </a:ext>
            </a:extLst>
          </p:cNvPr>
          <p:cNvSpPr txBox="1">
            <a:spLocks/>
          </p:cNvSpPr>
          <p:nvPr/>
        </p:nvSpPr>
        <p:spPr>
          <a:xfrm>
            <a:off x="4758902" y="1174793"/>
            <a:ext cx="3590818" cy="3492741"/>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accent2">
                    <a:lumMod val="90000"/>
                    <a:lumOff val="10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200" kern="1200">
                <a:solidFill>
                  <a:schemeClr val="accent2">
                    <a:lumMod val="90000"/>
                    <a:lumOff val="10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2">
                    <a:lumMod val="90000"/>
                    <a:lumOff val="10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2">
                    <a:lumMod val="90000"/>
                    <a:lumOff val="10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2">
                    <a:lumMod val="90000"/>
                    <a:lumOff val="1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400" dirty="0">
                <a:solidFill>
                  <a:srgbClr val="0C2C52"/>
                </a:solidFill>
                <a:latin typeface="Calibri" panose="020F0502020204030204" pitchFamily="34" charset="0"/>
                <a:cs typeface="Calibri" panose="020F0502020204030204" pitchFamily="34" charset="0"/>
              </a:rPr>
              <a:t>OTHER CRITICAL SECTORS (Annex II)</a:t>
            </a:r>
          </a:p>
          <a:p>
            <a:r>
              <a:rPr lang="en-NL" sz="1400">
                <a:solidFill>
                  <a:srgbClr val="0C2C52"/>
                </a:solidFill>
                <a:latin typeface="Calibri" panose="020F0502020204030204" pitchFamily="34" charset="0"/>
                <a:cs typeface="Calibri" panose="020F0502020204030204" pitchFamily="34" charset="0"/>
              </a:rPr>
              <a:t>Postal </a:t>
            </a:r>
            <a:r>
              <a:rPr lang="en-NL" sz="1400" dirty="0">
                <a:solidFill>
                  <a:srgbClr val="0C2C52"/>
                </a:solidFill>
                <a:latin typeface="Calibri" panose="020F0502020204030204" pitchFamily="34" charset="0"/>
                <a:cs typeface="Calibri" panose="020F0502020204030204" pitchFamily="34" charset="0"/>
              </a:rPr>
              <a:t>and courier services</a:t>
            </a:r>
          </a:p>
          <a:p>
            <a:r>
              <a:rPr lang="en-NL" sz="1400" dirty="0">
                <a:solidFill>
                  <a:srgbClr val="0C2C52"/>
                </a:solidFill>
                <a:latin typeface="Calibri" panose="020F0502020204030204" pitchFamily="34" charset="0"/>
                <a:cs typeface="Calibri" panose="020F0502020204030204" pitchFamily="34" charset="0"/>
              </a:rPr>
              <a:t>Waste management</a:t>
            </a:r>
          </a:p>
          <a:p>
            <a:r>
              <a:rPr lang="en-NL" sz="1400" dirty="0">
                <a:solidFill>
                  <a:srgbClr val="0C2C52"/>
                </a:solidFill>
                <a:latin typeface="Calibri" panose="020F0502020204030204" pitchFamily="34" charset="0"/>
                <a:cs typeface="Calibri" panose="020F0502020204030204" pitchFamily="34" charset="0"/>
              </a:rPr>
              <a:t>Chemical industry and supply chain</a:t>
            </a:r>
          </a:p>
          <a:p>
            <a:r>
              <a:rPr lang="en-NL" sz="1400" dirty="0">
                <a:solidFill>
                  <a:srgbClr val="0C2C52"/>
                </a:solidFill>
                <a:latin typeface="Calibri" panose="020F0502020204030204" pitchFamily="34" charset="0"/>
                <a:cs typeface="Calibri" panose="020F0502020204030204" pitchFamily="34" charset="0"/>
              </a:rPr>
              <a:t>Food supply chain</a:t>
            </a:r>
          </a:p>
          <a:p>
            <a:r>
              <a:rPr lang="en-NL" sz="1400" dirty="0">
                <a:solidFill>
                  <a:srgbClr val="0C2C52"/>
                </a:solidFill>
                <a:latin typeface="Calibri" panose="020F0502020204030204" pitchFamily="34" charset="0"/>
                <a:cs typeface="Calibri" panose="020F0502020204030204" pitchFamily="34" charset="0"/>
              </a:rPr>
              <a:t>Manufacturing (limited)</a:t>
            </a:r>
          </a:p>
          <a:p>
            <a:r>
              <a:rPr lang="en-NL" sz="1400" dirty="0">
                <a:solidFill>
                  <a:srgbClr val="0C2C52"/>
                </a:solidFill>
                <a:latin typeface="Calibri" panose="020F0502020204030204" pitchFamily="34" charset="0"/>
                <a:cs typeface="Calibri" panose="020F0502020204030204" pitchFamily="34" charset="0"/>
              </a:rPr>
              <a:t>Digital providers</a:t>
            </a:r>
          </a:p>
          <a:p>
            <a:pPr lvl="1"/>
            <a:r>
              <a:rPr lang="en-GB" sz="1400" dirty="0">
                <a:solidFill>
                  <a:srgbClr val="0C2C52"/>
                </a:solidFill>
                <a:latin typeface="Calibri" panose="020F0502020204030204" pitchFamily="34" charset="0"/>
                <a:cs typeface="Calibri" panose="020F0502020204030204" pitchFamily="34" charset="0"/>
              </a:rPr>
              <a:t>O</a:t>
            </a:r>
            <a:r>
              <a:rPr lang="en-NL" sz="1400" dirty="0">
                <a:solidFill>
                  <a:srgbClr val="0C2C52"/>
                </a:solidFill>
                <a:latin typeface="Calibri" panose="020F0502020204030204" pitchFamily="34" charset="0"/>
                <a:cs typeface="Calibri" panose="020F0502020204030204" pitchFamily="34" charset="0"/>
              </a:rPr>
              <a:t>nline marketplace</a:t>
            </a:r>
          </a:p>
          <a:p>
            <a:pPr lvl="1"/>
            <a:r>
              <a:rPr lang="en-GB" sz="1400" dirty="0">
                <a:solidFill>
                  <a:srgbClr val="0C2C52"/>
                </a:solidFill>
                <a:latin typeface="Calibri" panose="020F0502020204030204" pitchFamily="34" charset="0"/>
                <a:cs typeface="Calibri" panose="020F0502020204030204" pitchFamily="34" charset="0"/>
              </a:rPr>
              <a:t>S</a:t>
            </a:r>
            <a:r>
              <a:rPr lang="en-NL" sz="1400" dirty="0">
                <a:solidFill>
                  <a:srgbClr val="0C2C52"/>
                </a:solidFill>
                <a:latin typeface="Calibri" panose="020F0502020204030204" pitchFamily="34" charset="0"/>
                <a:cs typeface="Calibri" panose="020F0502020204030204" pitchFamily="34" charset="0"/>
              </a:rPr>
              <a:t>earch engines</a:t>
            </a:r>
          </a:p>
          <a:p>
            <a:pPr lvl="1"/>
            <a:r>
              <a:rPr lang="en-NL" sz="1400">
                <a:solidFill>
                  <a:srgbClr val="0C2C52"/>
                </a:solidFill>
                <a:latin typeface="Calibri" panose="020F0502020204030204" pitchFamily="34" charset="0"/>
                <a:cs typeface="Calibri" panose="020F0502020204030204" pitchFamily="34" charset="0"/>
              </a:rPr>
              <a:t>Social networking </a:t>
            </a:r>
            <a:r>
              <a:rPr lang="en-NL" sz="1400" dirty="0">
                <a:solidFill>
                  <a:srgbClr val="0C2C52"/>
                </a:solidFill>
                <a:latin typeface="Calibri" panose="020F0502020204030204" pitchFamily="34" charset="0"/>
                <a:cs typeface="Calibri" panose="020F0502020204030204" pitchFamily="34" charset="0"/>
              </a:rPr>
              <a:t>services platforms</a:t>
            </a:r>
          </a:p>
          <a:p>
            <a:r>
              <a:rPr lang="en-GB" sz="1400" dirty="0">
                <a:solidFill>
                  <a:srgbClr val="0C2C52"/>
                </a:solidFill>
                <a:latin typeface="Calibri" panose="020F0502020204030204" pitchFamily="34" charset="0"/>
                <a:cs typeface="Calibri" panose="020F0502020204030204" pitchFamily="34" charset="0"/>
              </a:rPr>
              <a:t>R</a:t>
            </a:r>
            <a:r>
              <a:rPr lang="en-NL" sz="1400" dirty="0">
                <a:solidFill>
                  <a:srgbClr val="0C2C52"/>
                </a:solidFill>
                <a:latin typeface="Calibri" panose="020F0502020204030204" pitchFamily="34" charset="0"/>
                <a:cs typeface="Calibri" panose="020F0502020204030204" pitchFamily="34" charset="0"/>
              </a:rPr>
              <a:t>esearch organisations</a:t>
            </a:r>
          </a:p>
        </p:txBody>
      </p:sp>
      <p:sp>
        <p:nvSpPr>
          <p:cNvPr id="6" name="Title 1">
            <a:extLst>
              <a:ext uri="{FF2B5EF4-FFF2-40B4-BE49-F238E27FC236}">
                <a16:creationId xmlns:a16="http://schemas.microsoft.com/office/drawing/2014/main" id="{E08B0E40-010D-916A-E60B-6D0F5D161FF9}"/>
              </a:ext>
            </a:extLst>
          </p:cNvPr>
          <p:cNvSpPr txBox="1">
            <a:spLocks/>
          </p:cNvSpPr>
          <p:nvPr/>
        </p:nvSpPr>
        <p:spPr>
          <a:xfrm>
            <a:off x="5101100" y="691986"/>
            <a:ext cx="3079026" cy="323182"/>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lang="en-GB" sz="2800" b="1" kern="1200" dirty="0">
                <a:solidFill>
                  <a:schemeClr val="accent2">
                    <a:lumMod val="90000"/>
                    <a:lumOff val="10000"/>
                  </a:schemeClr>
                </a:solidFill>
                <a:latin typeface="+mn-lt"/>
                <a:ea typeface="+mj-ea"/>
                <a:cs typeface="+mj-cs"/>
              </a:defRPr>
            </a:lvl1pPr>
          </a:lstStyle>
          <a:p>
            <a:endParaRPr lang="en-GB" sz="2100" dirty="0"/>
          </a:p>
        </p:txBody>
      </p:sp>
      <p:sp>
        <p:nvSpPr>
          <p:cNvPr id="14" name="Title 3">
            <a:extLst>
              <a:ext uri="{FF2B5EF4-FFF2-40B4-BE49-F238E27FC236}">
                <a16:creationId xmlns:a16="http://schemas.microsoft.com/office/drawing/2014/main" id="{B96DE89B-274B-6406-4355-68F939700883}"/>
              </a:ext>
            </a:extLst>
          </p:cNvPr>
          <p:cNvSpPr>
            <a:spLocks noGrp="1"/>
          </p:cNvSpPr>
          <p:nvPr>
            <p:ph type="title" idx="4294967295"/>
          </p:nvPr>
        </p:nvSpPr>
        <p:spPr>
          <a:xfrm>
            <a:off x="350201" y="131562"/>
            <a:ext cx="6437461" cy="695826"/>
          </a:xfrm>
        </p:spPr>
        <p:txBody>
          <a:bodyPr/>
          <a:lstStyle/>
          <a:p>
            <a:r>
              <a:rPr lang="en-US" dirty="0"/>
              <a:t>NIS2: Essential or Important?</a:t>
            </a:r>
          </a:p>
        </p:txBody>
      </p:sp>
    </p:spTree>
    <p:extLst>
      <p:ext uri="{BB962C8B-B14F-4D97-AF65-F5344CB8AC3E}">
        <p14:creationId xmlns:p14="http://schemas.microsoft.com/office/powerpoint/2010/main" val="364377287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8A622CC-F30D-7A4F-A716-A9CFC2600F6E}"/>
              </a:ext>
            </a:extLst>
          </p:cNvPr>
          <p:cNvSpPr>
            <a:spLocks noGrp="1"/>
          </p:cNvSpPr>
          <p:nvPr>
            <p:ph type="sldNum" sz="quarter" idx="4"/>
          </p:nvPr>
        </p:nvSpPr>
        <p:spPr/>
        <p:txBody>
          <a:bodyPr/>
          <a:lstStyle/>
          <a:p>
            <a:fld id="{9E7CA0F2-EE66-4F60-8C00-E0BE38E7AEC5}" type="slidenum">
              <a:rPr lang="en-GB" smtClean="0"/>
              <a:pPr/>
              <a:t>29</a:t>
            </a:fld>
            <a:endParaRPr lang="en-GB" dirty="0"/>
          </a:p>
        </p:txBody>
      </p:sp>
      <p:sp>
        <p:nvSpPr>
          <p:cNvPr id="4" name="Title 3">
            <a:extLst>
              <a:ext uri="{FF2B5EF4-FFF2-40B4-BE49-F238E27FC236}">
                <a16:creationId xmlns:a16="http://schemas.microsoft.com/office/drawing/2014/main" id="{ECCB3222-C83B-854A-AE48-22ABCD65E31F}"/>
              </a:ext>
            </a:extLst>
          </p:cNvPr>
          <p:cNvSpPr>
            <a:spLocks noGrp="1"/>
          </p:cNvSpPr>
          <p:nvPr>
            <p:ph type="title" idx="4294967295"/>
          </p:nvPr>
        </p:nvSpPr>
        <p:spPr>
          <a:xfrm>
            <a:off x="350201" y="131562"/>
            <a:ext cx="6437461" cy="695826"/>
          </a:xfrm>
        </p:spPr>
        <p:txBody>
          <a:bodyPr/>
          <a:lstStyle/>
          <a:p>
            <a:r>
              <a:rPr lang="en-US" dirty="0"/>
              <a:t>Working with Others</a:t>
            </a:r>
          </a:p>
        </p:txBody>
      </p:sp>
      <p:graphicFrame>
        <p:nvGraphicFramePr>
          <p:cNvPr id="2" name="Content Placeholder 1">
            <a:extLst>
              <a:ext uri="{FF2B5EF4-FFF2-40B4-BE49-F238E27FC236}">
                <a16:creationId xmlns:a16="http://schemas.microsoft.com/office/drawing/2014/main" id="{DB7543BF-E8BD-1A46-8AFE-AFB405AFBCAD}"/>
              </a:ext>
            </a:extLst>
          </p:cNvPr>
          <p:cNvGraphicFramePr>
            <a:graphicFrameLocks noGrp="1"/>
          </p:cNvGraphicFramePr>
          <p:nvPr>
            <p:ph idx="1"/>
            <p:extLst>
              <p:ext uri="{D42A27DB-BD31-4B8C-83A1-F6EECF244321}">
                <p14:modId xmlns:p14="http://schemas.microsoft.com/office/powerpoint/2010/main" val="2499582813"/>
              </p:ext>
            </p:extLst>
          </p:nvPr>
        </p:nvGraphicFramePr>
        <p:xfrm>
          <a:off x="350201" y="1149765"/>
          <a:ext cx="8439238" cy="34897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764396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a:extLst>
              <a:ext uri="{FF2B5EF4-FFF2-40B4-BE49-F238E27FC236}">
                <a16:creationId xmlns:a16="http://schemas.microsoft.com/office/drawing/2014/main" id="{5170E620-9A5B-924B-A896-D63B7A4626FD}"/>
              </a:ext>
            </a:extLst>
          </p:cNvPr>
          <p:cNvGraphicFramePr>
            <a:graphicFrameLocks noGrp="1"/>
          </p:cNvGraphicFramePr>
          <p:nvPr>
            <p:ph idx="1"/>
            <p:extLst>
              <p:ext uri="{D42A27DB-BD31-4B8C-83A1-F6EECF244321}">
                <p14:modId xmlns:p14="http://schemas.microsoft.com/office/powerpoint/2010/main" val="3666092113"/>
              </p:ext>
            </p:extLst>
          </p:nvPr>
        </p:nvGraphicFramePr>
        <p:xfrm>
          <a:off x="-221674" y="1149765"/>
          <a:ext cx="9365673" cy="365976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2"/>
          <p:cNvSpPr>
            <a:spLocks noGrp="1"/>
          </p:cNvSpPr>
          <p:nvPr>
            <p:ph type="title" idx="4294967295"/>
          </p:nvPr>
        </p:nvSpPr>
        <p:spPr>
          <a:xfrm>
            <a:off x="341736" y="108000"/>
            <a:ext cx="6504542" cy="734400"/>
          </a:xfrm>
        </p:spPr>
        <p:txBody>
          <a:bodyPr/>
          <a:lstStyle/>
          <a:p>
            <a:r>
              <a:rPr lang="en-GB" dirty="0"/>
              <a:t>Learning Objectives</a:t>
            </a:r>
          </a:p>
        </p:txBody>
      </p:sp>
      <p:sp>
        <p:nvSpPr>
          <p:cNvPr id="4" name="Slide Number Placeholder 3"/>
          <p:cNvSpPr>
            <a:spLocks noGrp="1"/>
          </p:cNvSpPr>
          <p:nvPr>
            <p:ph type="sldNum" sz="quarter" idx="4"/>
          </p:nvPr>
        </p:nvSpPr>
        <p:spPr/>
        <p:txBody>
          <a:bodyPr/>
          <a:lstStyle/>
          <a:p>
            <a:fld id="{9E7CA0F2-EE66-4F60-8C00-E0BE38E7AEC5}" type="slidenum">
              <a:rPr lang="en-GB" smtClean="0"/>
              <a:pPr/>
              <a:t>3</a:t>
            </a:fld>
            <a:endParaRPr lang="en-GB" dirty="0"/>
          </a:p>
        </p:txBody>
      </p:sp>
    </p:spTree>
    <p:extLst>
      <p:ext uri="{BB962C8B-B14F-4D97-AF65-F5344CB8AC3E}">
        <p14:creationId xmlns:p14="http://schemas.microsoft.com/office/powerpoint/2010/main" val="121540539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8A622CC-F30D-7A4F-A716-A9CFC2600F6E}"/>
              </a:ext>
            </a:extLst>
          </p:cNvPr>
          <p:cNvSpPr>
            <a:spLocks noGrp="1"/>
          </p:cNvSpPr>
          <p:nvPr>
            <p:ph type="sldNum" sz="quarter" idx="4"/>
          </p:nvPr>
        </p:nvSpPr>
        <p:spPr/>
        <p:txBody>
          <a:bodyPr/>
          <a:lstStyle/>
          <a:p>
            <a:fld id="{9E7CA0F2-EE66-4F60-8C00-E0BE38E7AEC5}" type="slidenum">
              <a:rPr lang="en-GB" smtClean="0"/>
              <a:pPr/>
              <a:t>30</a:t>
            </a:fld>
            <a:endParaRPr lang="en-GB" dirty="0"/>
          </a:p>
        </p:txBody>
      </p:sp>
      <p:sp>
        <p:nvSpPr>
          <p:cNvPr id="4" name="Title 3">
            <a:extLst>
              <a:ext uri="{FF2B5EF4-FFF2-40B4-BE49-F238E27FC236}">
                <a16:creationId xmlns:a16="http://schemas.microsoft.com/office/drawing/2014/main" id="{ECCB3222-C83B-854A-AE48-22ABCD65E31F}"/>
              </a:ext>
            </a:extLst>
          </p:cNvPr>
          <p:cNvSpPr>
            <a:spLocks noGrp="1"/>
          </p:cNvSpPr>
          <p:nvPr>
            <p:ph type="title" idx="4294967295"/>
          </p:nvPr>
        </p:nvSpPr>
        <p:spPr>
          <a:xfrm>
            <a:off x="350201" y="131562"/>
            <a:ext cx="6437461" cy="695826"/>
          </a:xfrm>
        </p:spPr>
        <p:txBody>
          <a:bodyPr/>
          <a:lstStyle/>
          <a:p>
            <a:r>
              <a:rPr lang="en-US" dirty="0"/>
              <a:t>Discussion 8: Managing Vulnerabilities</a:t>
            </a:r>
          </a:p>
        </p:txBody>
      </p:sp>
      <p:sp>
        <p:nvSpPr>
          <p:cNvPr id="5" name="Content Placeholder 4">
            <a:extLst>
              <a:ext uri="{FF2B5EF4-FFF2-40B4-BE49-F238E27FC236}">
                <a16:creationId xmlns:a16="http://schemas.microsoft.com/office/drawing/2014/main" id="{C6D85D07-47FE-5048-87EC-49975929DFC3}"/>
              </a:ext>
            </a:extLst>
          </p:cNvPr>
          <p:cNvSpPr>
            <a:spLocks noGrp="1"/>
          </p:cNvSpPr>
          <p:nvPr>
            <p:ph idx="1"/>
          </p:nvPr>
        </p:nvSpPr>
        <p:spPr>
          <a:xfrm>
            <a:off x="3747247" y="1149765"/>
            <a:ext cx="5042192" cy="3489722"/>
          </a:xfrm>
        </p:spPr>
        <p:txBody>
          <a:bodyPr>
            <a:normAutofit lnSpcReduction="10000"/>
          </a:bodyPr>
          <a:lstStyle/>
          <a:p>
            <a:endParaRPr lang="en-US" dirty="0"/>
          </a:p>
          <a:p>
            <a:r>
              <a:rPr lang="en-US" sz="1600" dirty="0"/>
              <a:t>Two weeks ago someone reported a vulnerability in your web application</a:t>
            </a:r>
          </a:p>
          <a:p>
            <a:r>
              <a:rPr lang="en-US" sz="1600" dirty="0"/>
              <a:t>They used the main e-mail address of the </a:t>
            </a:r>
            <a:r>
              <a:rPr lang="en-US" sz="1600" dirty="0" err="1"/>
              <a:t>organisation</a:t>
            </a:r>
            <a:endParaRPr lang="en-US" sz="1600" dirty="0"/>
          </a:p>
          <a:p>
            <a:r>
              <a:rPr lang="en-US" sz="1600" dirty="0"/>
              <a:t>They accessed details of customers by careful choice of URL</a:t>
            </a:r>
          </a:p>
          <a:p>
            <a:r>
              <a:rPr lang="en-US" sz="1600" dirty="0"/>
              <a:t>Evidence was a screenshot</a:t>
            </a:r>
          </a:p>
          <a:p>
            <a:r>
              <a:rPr lang="en-US" sz="1600" dirty="0"/>
              <a:t>e-mail was routed to corporate lawyers, who threatening to report to the police</a:t>
            </a:r>
          </a:p>
          <a:p>
            <a:endParaRPr lang="en-US" sz="1600" dirty="0"/>
          </a:p>
          <a:p>
            <a:r>
              <a:rPr lang="en-US" sz="1600" dirty="0"/>
              <a:t>What legal issues arise?</a:t>
            </a:r>
          </a:p>
          <a:p>
            <a:r>
              <a:rPr lang="en-US" sz="1600" dirty="0"/>
              <a:t>How could they been avoided?</a:t>
            </a:r>
          </a:p>
          <a:p>
            <a:endParaRPr lang="en-US" dirty="0"/>
          </a:p>
          <a:p>
            <a:endParaRPr lang="en-US" dirty="0"/>
          </a:p>
        </p:txBody>
      </p:sp>
      <p:pic>
        <p:nvPicPr>
          <p:cNvPr id="7" name="Picture 6">
            <a:extLst>
              <a:ext uri="{FF2B5EF4-FFF2-40B4-BE49-F238E27FC236}">
                <a16:creationId xmlns:a16="http://schemas.microsoft.com/office/drawing/2014/main" id="{E74491A0-1C25-8D46-A30C-74644A6E545D}"/>
              </a:ext>
            </a:extLst>
          </p:cNvPr>
          <p:cNvPicPr>
            <a:picLocks noChangeAspect="1"/>
          </p:cNvPicPr>
          <p:nvPr/>
        </p:nvPicPr>
        <p:blipFill>
          <a:blip r:embed="rId3"/>
          <a:stretch>
            <a:fillRect/>
          </a:stretch>
        </p:blipFill>
        <p:spPr>
          <a:xfrm>
            <a:off x="489252" y="1934682"/>
            <a:ext cx="3060565" cy="1915866"/>
          </a:xfrm>
          <a:prstGeom prst="rect">
            <a:avLst/>
          </a:prstGeom>
        </p:spPr>
      </p:pic>
    </p:spTree>
    <p:extLst>
      <p:ext uri="{BB962C8B-B14F-4D97-AF65-F5344CB8AC3E}">
        <p14:creationId xmlns:p14="http://schemas.microsoft.com/office/powerpoint/2010/main" val="339651179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5FE9C62-1234-204B-B195-6C46E4987932}"/>
              </a:ext>
            </a:extLst>
          </p:cNvPr>
          <p:cNvSpPr>
            <a:spLocks noGrp="1"/>
          </p:cNvSpPr>
          <p:nvPr>
            <p:ph type="sldNum" sz="quarter" idx="4"/>
          </p:nvPr>
        </p:nvSpPr>
        <p:spPr/>
        <p:txBody>
          <a:bodyPr/>
          <a:lstStyle/>
          <a:p>
            <a:fld id="{9E7CA0F2-EE66-4F60-8C00-E0BE38E7AEC5}" type="slidenum">
              <a:rPr lang="en-GB" smtClean="0"/>
              <a:pPr/>
              <a:t>31</a:t>
            </a:fld>
            <a:endParaRPr lang="en-GB" dirty="0"/>
          </a:p>
        </p:txBody>
      </p:sp>
      <p:sp>
        <p:nvSpPr>
          <p:cNvPr id="4" name="Title 3">
            <a:extLst>
              <a:ext uri="{FF2B5EF4-FFF2-40B4-BE49-F238E27FC236}">
                <a16:creationId xmlns:a16="http://schemas.microsoft.com/office/drawing/2014/main" id="{F8481361-EFB3-B34B-BD1C-DE747A39EA58}"/>
              </a:ext>
            </a:extLst>
          </p:cNvPr>
          <p:cNvSpPr>
            <a:spLocks noGrp="1"/>
          </p:cNvSpPr>
          <p:nvPr>
            <p:ph type="title" idx="4294967295"/>
          </p:nvPr>
        </p:nvSpPr>
        <p:spPr>
          <a:xfrm>
            <a:off x="350201" y="131562"/>
            <a:ext cx="6437461" cy="695826"/>
          </a:xfrm>
        </p:spPr>
        <p:txBody>
          <a:bodyPr/>
          <a:lstStyle/>
          <a:p>
            <a:r>
              <a:rPr lang="en-US" dirty="0"/>
              <a:t>Responsible Disclosure Example</a:t>
            </a:r>
          </a:p>
        </p:txBody>
      </p:sp>
      <p:sp>
        <p:nvSpPr>
          <p:cNvPr id="7" name="Rectangle 6">
            <a:extLst>
              <a:ext uri="{FF2B5EF4-FFF2-40B4-BE49-F238E27FC236}">
                <a16:creationId xmlns:a16="http://schemas.microsoft.com/office/drawing/2014/main" id="{3990F8D7-45A2-564C-ACA0-8F98C314B531}"/>
              </a:ext>
            </a:extLst>
          </p:cNvPr>
          <p:cNvSpPr/>
          <p:nvPr/>
        </p:nvSpPr>
        <p:spPr>
          <a:xfrm>
            <a:off x="685052" y="3799609"/>
            <a:ext cx="6779593" cy="923330"/>
          </a:xfrm>
          <a:prstGeom prst="rect">
            <a:avLst/>
          </a:prstGeom>
        </p:spPr>
        <p:txBody>
          <a:bodyPr wrap="square">
            <a:spAutoFit/>
          </a:bodyPr>
          <a:lstStyle/>
          <a:p>
            <a:r>
              <a:rPr lang="en-US" sz="1800" dirty="0">
                <a:solidFill>
                  <a:srgbClr val="153D6E"/>
                </a:solidFill>
              </a:rPr>
              <a:t>Also consider: </a:t>
            </a:r>
            <a:br>
              <a:rPr lang="en-US" sz="1800" dirty="0">
                <a:solidFill>
                  <a:srgbClr val="153D6E"/>
                </a:solidFill>
              </a:rPr>
            </a:br>
            <a:r>
              <a:rPr lang="en-US" sz="1800" dirty="0">
                <a:solidFill>
                  <a:srgbClr val="153D6E"/>
                </a:solidFill>
              </a:rPr>
              <a:t>RFC9116: </a:t>
            </a:r>
            <a:r>
              <a:rPr lang="en-GB" sz="1800" b="0" i="0" u="none" strike="noStrike" dirty="0">
                <a:effectLst/>
                <a:latin typeface="Slack-Lato"/>
                <a:hlinkClick r:id="rId3"/>
              </a:rPr>
              <a:t>https://securitytxt.org/</a:t>
            </a:r>
            <a:endParaRPr lang="en-GB" sz="1800" b="0" i="0" u="none" strike="noStrike" dirty="0">
              <a:effectLst/>
              <a:latin typeface="Slack-Lato"/>
            </a:endParaRPr>
          </a:p>
          <a:p>
            <a:r>
              <a:rPr lang="en-GB" sz="1800" dirty="0">
                <a:solidFill>
                  <a:srgbClr val="153D6E"/>
                </a:solidFill>
                <a:latin typeface="Slack-Lato"/>
              </a:rPr>
              <a:t>BCP21 / RFC2350: </a:t>
            </a:r>
            <a:r>
              <a:rPr lang="en-GB" sz="1800" dirty="0">
                <a:solidFill>
                  <a:srgbClr val="153D6E"/>
                </a:solidFill>
                <a:latin typeface="Slack-Lato"/>
                <a:hlinkClick r:id="rId4"/>
              </a:rPr>
              <a:t>https://www.rfceditor.org/rfc/pdfrfc/rfc2350.txt.pdf</a:t>
            </a:r>
            <a:r>
              <a:rPr lang="en-GB" sz="1800" dirty="0">
                <a:solidFill>
                  <a:srgbClr val="153D6E"/>
                </a:solidFill>
                <a:latin typeface="Slack-Lato"/>
              </a:rPr>
              <a:t> </a:t>
            </a:r>
            <a:endParaRPr lang="en-US" sz="1800" dirty="0">
              <a:solidFill>
                <a:srgbClr val="153D6E"/>
              </a:solidFill>
            </a:endParaRPr>
          </a:p>
        </p:txBody>
      </p:sp>
      <p:pic>
        <p:nvPicPr>
          <p:cNvPr id="5" name="Picture 4" descr="A document with text on it&#10;&#10;Description automatically generated">
            <a:extLst>
              <a:ext uri="{FF2B5EF4-FFF2-40B4-BE49-F238E27FC236}">
                <a16:creationId xmlns:a16="http://schemas.microsoft.com/office/drawing/2014/main" id="{881BD7EF-F95E-B995-66B8-2BA85F45183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3384" y="1089341"/>
            <a:ext cx="8015964" cy="2710268"/>
          </a:xfrm>
          <a:prstGeom prst="rect">
            <a:avLst/>
          </a:prstGeom>
        </p:spPr>
      </p:pic>
    </p:spTree>
    <p:extLst>
      <p:ext uri="{BB962C8B-B14F-4D97-AF65-F5344CB8AC3E}">
        <p14:creationId xmlns:p14="http://schemas.microsoft.com/office/powerpoint/2010/main" val="133759705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8A622CC-F30D-7A4F-A716-A9CFC2600F6E}"/>
              </a:ext>
            </a:extLst>
          </p:cNvPr>
          <p:cNvSpPr>
            <a:spLocks noGrp="1"/>
          </p:cNvSpPr>
          <p:nvPr>
            <p:ph type="sldNum" sz="quarter" idx="4"/>
          </p:nvPr>
        </p:nvSpPr>
        <p:spPr/>
        <p:txBody>
          <a:bodyPr/>
          <a:lstStyle/>
          <a:p>
            <a:fld id="{9E7CA0F2-EE66-4F60-8C00-E0BE38E7AEC5}" type="slidenum">
              <a:rPr lang="en-GB" smtClean="0"/>
              <a:pPr/>
              <a:t>32</a:t>
            </a:fld>
            <a:endParaRPr lang="en-GB" dirty="0"/>
          </a:p>
        </p:txBody>
      </p:sp>
      <p:sp>
        <p:nvSpPr>
          <p:cNvPr id="4" name="Title 3">
            <a:extLst>
              <a:ext uri="{FF2B5EF4-FFF2-40B4-BE49-F238E27FC236}">
                <a16:creationId xmlns:a16="http://schemas.microsoft.com/office/drawing/2014/main" id="{ECCB3222-C83B-854A-AE48-22ABCD65E31F}"/>
              </a:ext>
            </a:extLst>
          </p:cNvPr>
          <p:cNvSpPr>
            <a:spLocks noGrp="1"/>
          </p:cNvSpPr>
          <p:nvPr>
            <p:ph type="title" idx="4294967295"/>
          </p:nvPr>
        </p:nvSpPr>
        <p:spPr>
          <a:xfrm>
            <a:off x="350201" y="131562"/>
            <a:ext cx="6437461" cy="695826"/>
          </a:xfrm>
        </p:spPr>
        <p:txBody>
          <a:bodyPr/>
          <a:lstStyle/>
          <a:p>
            <a:r>
              <a:rPr lang="en-US" dirty="0"/>
              <a:t>Managing Vulnerabilities</a:t>
            </a:r>
          </a:p>
        </p:txBody>
      </p:sp>
      <p:graphicFrame>
        <p:nvGraphicFramePr>
          <p:cNvPr id="2" name="Content Placeholder 1">
            <a:extLst>
              <a:ext uri="{FF2B5EF4-FFF2-40B4-BE49-F238E27FC236}">
                <a16:creationId xmlns:a16="http://schemas.microsoft.com/office/drawing/2014/main" id="{380BAE61-7965-EB4D-A6BC-4538A2DAE9FA}"/>
              </a:ext>
            </a:extLst>
          </p:cNvPr>
          <p:cNvGraphicFramePr>
            <a:graphicFrameLocks noGrp="1"/>
          </p:cNvGraphicFramePr>
          <p:nvPr>
            <p:ph idx="1"/>
            <p:extLst>
              <p:ext uri="{D42A27DB-BD31-4B8C-83A1-F6EECF244321}">
                <p14:modId xmlns:p14="http://schemas.microsoft.com/office/powerpoint/2010/main" val="422317410"/>
              </p:ext>
            </p:extLst>
          </p:nvPr>
        </p:nvGraphicFramePr>
        <p:xfrm>
          <a:off x="350201" y="1149765"/>
          <a:ext cx="8439238" cy="34897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1782046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2"/>
          </p:nvPr>
        </p:nvSpPr>
        <p:spPr/>
        <p:txBody>
          <a:bodyPr/>
          <a:lstStyle/>
          <a:p>
            <a:endParaRPr lang="en-GB" dirty="0"/>
          </a:p>
        </p:txBody>
      </p:sp>
      <p:sp>
        <p:nvSpPr>
          <p:cNvPr id="6" name="Text Placeholder 5"/>
          <p:cNvSpPr>
            <a:spLocks noGrp="1"/>
          </p:cNvSpPr>
          <p:nvPr>
            <p:ph type="body" sz="quarter" idx="18"/>
          </p:nvPr>
        </p:nvSpPr>
        <p:spPr/>
        <p:txBody>
          <a:bodyPr/>
          <a:lstStyle/>
          <a:p>
            <a:endParaRPr lang="en-GB"/>
          </a:p>
        </p:txBody>
      </p:sp>
      <p:sp>
        <p:nvSpPr>
          <p:cNvPr id="10" name="Text Placeholder 9">
            <a:extLst>
              <a:ext uri="{FF2B5EF4-FFF2-40B4-BE49-F238E27FC236}">
                <a16:creationId xmlns:a16="http://schemas.microsoft.com/office/drawing/2014/main" id="{5D2C002A-E35D-4E42-9206-D0EE9C6DD247}"/>
              </a:ext>
            </a:extLst>
          </p:cNvPr>
          <p:cNvSpPr>
            <a:spLocks noGrp="1"/>
          </p:cNvSpPr>
          <p:nvPr>
            <p:ph type="body" sz="quarter" idx="14"/>
          </p:nvPr>
        </p:nvSpPr>
        <p:spPr>
          <a:xfrm>
            <a:off x="697644" y="2107154"/>
            <a:ext cx="6984756" cy="426979"/>
          </a:xfrm>
        </p:spPr>
        <p:txBody>
          <a:bodyPr/>
          <a:lstStyle/>
          <a:p>
            <a:r>
              <a:rPr lang="en-US" dirty="0"/>
              <a:t>Part Three: Homework</a:t>
            </a:r>
          </a:p>
        </p:txBody>
      </p:sp>
      <p:sp>
        <p:nvSpPr>
          <p:cNvPr id="12" name="Text Placeholder 11">
            <a:extLst>
              <a:ext uri="{FF2B5EF4-FFF2-40B4-BE49-F238E27FC236}">
                <a16:creationId xmlns:a16="http://schemas.microsoft.com/office/drawing/2014/main" id="{19D2F433-8E75-274C-A58A-6AD4BB5E7A49}"/>
              </a:ext>
            </a:extLst>
          </p:cNvPr>
          <p:cNvSpPr>
            <a:spLocks noGrp="1"/>
          </p:cNvSpPr>
          <p:nvPr>
            <p:ph type="body" sz="quarter" idx="11"/>
          </p:nvPr>
        </p:nvSpPr>
        <p:spPr/>
        <p:txBody>
          <a:bodyPr/>
          <a:lstStyle/>
          <a:p>
            <a:endParaRPr lang="en-US"/>
          </a:p>
        </p:txBody>
      </p:sp>
      <p:sp>
        <p:nvSpPr>
          <p:cNvPr id="3" name="Text Placeholder 2">
            <a:extLst>
              <a:ext uri="{FF2B5EF4-FFF2-40B4-BE49-F238E27FC236}">
                <a16:creationId xmlns:a16="http://schemas.microsoft.com/office/drawing/2014/main" id="{51D3EA60-0B89-8C4B-BB02-0A4148683818}"/>
              </a:ext>
            </a:extLst>
          </p:cNvPr>
          <p:cNvSpPr>
            <a:spLocks noGrp="1"/>
          </p:cNvSpPr>
          <p:nvPr>
            <p:ph type="body" sz="quarter" idx="17"/>
          </p:nvPr>
        </p:nvSpPr>
        <p:spPr/>
        <p:txBody>
          <a:bodyPr/>
          <a:lstStyle/>
          <a:p>
            <a:endParaRPr lang="en-US"/>
          </a:p>
        </p:txBody>
      </p:sp>
    </p:spTree>
    <p:extLst>
      <p:ext uri="{BB962C8B-B14F-4D97-AF65-F5344CB8AC3E}">
        <p14:creationId xmlns:p14="http://schemas.microsoft.com/office/powerpoint/2010/main" val="372530549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a:extLst>
              <a:ext uri="{FF2B5EF4-FFF2-40B4-BE49-F238E27FC236}">
                <a16:creationId xmlns:a16="http://schemas.microsoft.com/office/drawing/2014/main" id="{39D7DE71-ED9E-7A62-D7DD-54B1BB576844}"/>
              </a:ext>
            </a:extLst>
          </p:cNvPr>
          <p:cNvGraphicFramePr>
            <a:graphicFrameLocks noGrp="1"/>
          </p:cNvGraphicFramePr>
          <p:nvPr>
            <p:ph idx="1"/>
            <p:extLst>
              <p:ext uri="{D42A27DB-BD31-4B8C-83A1-F6EECF244321}">
                <p14:modId xmlns:p14="http://schemas.microsoft.com/office/powerpoint/2010/main" val="3085042073"/>
              </p:ext>
            </p:extLst>
          </p:nvPr>
        </p:nvGraphicFramePr>
        <p:xfrm>
          <a:off x="350201" y="1149765"/>
          <a:ext cx="8439238" cy="34897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Slide Number Placeholder 2">
            <a:extLst>
              <a:ext uri="{FF2B5EF4-FFF2-40B4-BE49-F238E27FC236}">
                <a16:creationId xmlns:a16="http://schemas.microsoft.com/office/drawing/2014/main" id="{323FB4E1-8062-1048-86A6-8265763F9EC9}"/>
              </a:ext>
            </a:extLst>
          </p:cNvPr>
          <p:cNvSpPr>
            <a:spLocks noGrp="1"/>
          </p:cNvSpPr>
          <p:nvPr>
            <p:ph type="sldNum" sz="quarter" idx="4"/>
          </p:nvPr>
        </p:nvSpPr>
        <p:spPr/>
        <p:txBody>
          <a:bodyPr/>
          <a:lstStyle/>
          <a:p>
            <a:fld id="{9E7CA0F2-EE66-4F60-8C00-E0BE38E7AEC5}" type="slidenum">
              <a:rPr lang="en-GB" smtClean="0"/>
              <a:pPr/>
              <a:t>34</a:t>
            </a:fld>
            <a:endParaRPr lang="en-GB" dirty="0"/>
          </a:p>
        </p:txBody>
      </p:sp>
      <p:sp>
        <p:nvSpPr>
          <p:cNvPr id="4" name="Title 3">
            <a:extLst>
              <a:ext uri="{FF2B5EF4-FFF2-40B4-BE49-F238E27FC236}">
                <a16:creationId xmlns:a16="http://schemas.microsoft.com/office/drawing/2014/main" id="{1C0A7ABA-BEE5-8242-86EC-E6220C7D6C96}"/>
              </a:ext>
            </a:extLst>
          </p:cNvPr>
          <p:cNvSpPr>
            <a:spLocks noGrp="1"/>
          </p:cNvSpPr>
          <p:nvPr>
            <p:ph type="title" idx="4294967295"/>
          </p:nvPr>
        </p:nvSpPr>
        <p:spPr>
          <a:xfrm>
            <a:off x="350201" y="131562"/>
            <a:ext cx="6437461" cy="695826"/>
          </a:xfrm>
        </p:spPr>
        <p:txBody>
          <a:bodyPr/>
          <a:lstStyle/>
          <a:p>
            <a:r>
              <a:rPr lang="en-US" dirty="0"/>
              <a:t>Where to start at home</a:t>
            </a:r>
          </a:p>
        </p:txBody>
      </p:sp>
    </p:spTree>
    <p:extLst>
      <p:ext uri="{BB962C8B-B14F-4D97-AF65-F5344CB8AC3E}">
        <p14:creationId xmlns:p14="http://schemas.microsoft.com/office/powerpoint/2010/main" val="30683534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endParaRPr lang="en-GB"/>
          </a:p>
        </p:txBody>
      </p:sp>
      <p:sp>
        <p:nvSpPr>
          <p:cNvPr id="5" name="Rectangle 4">
            <a:extLst>
              <a:ext uri="{FF2B5EF4-FFF2-40B4-BE49-F238E27FC236}">
                <a16:creationId xmlns:a16="http://schemas.microsoft.com/office/drawing/2014/main" id="{28D53983-EE1C-2342-A2DE-11D2BC368175}"/>
              </a:ext>
            </a:extLst>
          </p:cNvPr>
          <p:cNvSpPr/>
          <p:nvPr/>
        </p:nvSpPr>
        <p:spPr>
          <a:xfrm>
            <a:off x="594454" y="4226644"/>
            <a:ext cx="8249507" cy="715581"/>
          </a:xfrm>
          <a:prstGeom prst="rect">
            <a:avLst/>
          </a:prstGeom>
        </p:spPr>
        <p:txBody>
          <a:bodyPr wrap="square">
            <a:spAutoFit/>
          </a:bodyPr>
          <a:lstStyle/>
          <a:p>
            <a:r>
              <a:rPr lang="en-US" dirty="0">
                <a:solidFill>
                  <a:schemeClr val="bg1"/>
                </a:solidFill>
              </a:rPr>
              <a:t>Authors: Andrew Cormack, Nicole Harris, Silvio </a:t>
            </a:r>
            <a:r>
              <a:rPr lang="en-US" dirty="0" err="1">
                <a:solidFill>
                  <a:schemeClr val="bg1"/>
                </a:solidFill>
              </a:rPr>
              <a:t>Oertli</a:t>
            </a:r>
            <a:r>
              <a:rPr lang="en-US" dirty="0">
                <a:solidFill>
                  <a:schemeClr val="bg1"/>
                </a:solidFill>
              </a:rPr>
              <a:t> and Casper </a:t>
            </a:r>
            <a:r>
              <a:rPr lang="en-US" dirty="0" err="1">
                <a:solidFill>
                  <a:schemeClr val="bg1"/>
                </a:solidFill>
              </a:rPr>
              <a:t>Dreef</a:t>
            </a:r>
            <a:r>
              <a:rPr lang="en-US" dirty="0">
                <a:solidFill>
                  <a:schemeClr val="bg1"/>
                </a:solidFill>
              </a:rPr>
              <a:t>.</a:t>
            </a:r>
          </a:p>
          <a:p>
            <a:r>
              <a:rPr lang="en-US" dirty="0">
                <a:solidFill>
                  <a:schemeClr val="bg1"/>
                </a:solidFill>
              </a:rPr>
              <a:t>Version: 7.2.</a:t>
            </a:r>
          </a:p>
          <a:p>
            <a:r>
              <a:rPr lang="en-GB" dirty="0">
                <a:solidFill>
                  <a:schemeClr val="bg1"/>
                </a:solidFill>
              </a:rPr>
              <a:t>This work is licensed under a </a:t>
            </a:r>
            <a:r>
              <a:rPr lang="en-GB" dirty="0">
                <a:solidFill>
                  <a:schemeClr val="bg1"/>
                </a:solidFill>
                <a:hlinkClick r:id="rId2">
                  <a:extLst>
                    <a:ext uri="{A12FA001-AC4F-418D-AE19-62706E023703}">
                      <ahyp:hlinkClr xmlns:ahyp="http://schemas.microsoft.com/office/drawing/2018/hyperlinkcolor" val="tx"/>
                    </a:ext>
                  </a:extLst>
                </a:hlinkClick>
              </a:rPr>
              <a:t>Creative Commons Attribution-NonCommercial-ShareAlike 4.0 International License</a:t>
            </a:r>
            <a:r>
              <a:rPr lang="en-GB" dirty="0">
                <a:solidFill>
                  <a:schemeClr val="bg1"/>
                </a:solidFill>
              </a:rPr>
              <a:t>.  </a:t>
            </a:r>
            <a:endParaRPr lang="en-US" dirty="0">
              <a:solidFill>
                <a:schemeClr val="bg1"/>
              </a:solidFill>
            </a:endParaRPr>
          </a:p>
        </p:txBody>
      </p:sp>
    </p:spTree>
    <p:extLst>
      <p:ext uri="{BB962C8B-B14F-4D97-AF65-F5344CB8AC3E}">
        <p14:creationId xmlns:p14="http://schemas.microsoft.com/office/powerpoint/2010/main" val="10221287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a:extLst>
              <a:ext uri="{FF2B5EF4-FFF2-40B4-BE49-F238E27FC236}">
                <a16:creationId xmlns:a16="http://schemas.microsoft.com/office/drawing/2014/main" id="{50638715-E016-1949-9118-ED08E62A28E1}"/>
              </a:ext>
            </a:extLst>
          </p:cNvPr>
          <p:cNvGraphicFramePr>
            <a:graphicFrameLocks noGrp="1"/>
          </p:cNvGraphicFramePr>
          <p:nvPr>
            <p:ph idx="1"/>
            <p:extLst>
              <p:ext uri="{D42A27DB-BD31-4B8C-83A1-F6EECF244321}">
                <p14:modId xmlns:p14="http://schemas.microsoft.com/office/powerpoint/2010/main" val="204865270"/>
              </p:ext>
            </p:extLst>
          </p:nvPr>
        </p:nvGraphicFramePr>
        <p:xfrm>
          <a:off x="350201" y="1149765"/>
          <a:ext cx="8439238" cy="34897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Slide Number Placeholder 2">
            <a:extLst>
              <a:ext uri="{FF2B5EF4-FFF2-40B4-BE49-F238E27FC236}">
                <a16:creationId xmlns:a16="http://schemas.microsoft.com/office/drawing/2014/main" id="{C3642DC4-35D5-AD48-A262-74628C7122A1}"/>
              </a:ext>
            </a:extLst>
          </p:cNvPr>
          <p:cNvSpPr>
            <a:spLocks noGrp="1"/>
          </p:cNvSpPr>
          <p:nvPr>
            <p:ph type="sldNum" sz="quarter" idx="4"/>
          </p:nvPr>
        </p:nvSpPr>
        <p:spPr/>
        <p:txBody>
          <a:bodyPr/>
          <a:lstStyle/>
          <a:p>
            <a:fld id="{9E7CA0F2-EE66-4F60-8C00-E0BE38E7AEC5}" type="slidenum">
              <a:rPr lang="en-GB" smtClean="0"/>
              <a:pPr/>
              <a:t>4</a:t>
            </a:fld>
            <a:endParaRPr lang="en-GB" dirty="0"/>
          </a:p>
        </p:txBody>
      </p:sp>
      <p:sp>
        <p:nvSpPr>
          <p:cNvPr id="4" name="Title 3">
            <a:extLst>
              <a:ext uri="{FF2B5EF4-FFF2-40B4-BE49-F238E27FC236}">
                <a16:creationId xmlns:a16="http://schemas.microsoft.com/office/drawing/2014/main" id="{BE925342-1A13-5342-A2CF-AC1759819C06}"/>
              </a:ext>
            </a:extLst>
          </p:cNvPr>
          <p:cNvSpPr>
            <a:spLocks noGrp="1"/>
          </p:cNvSpPr>
          <p:nvPr>
            <p:ph type="title" idx="4294967295"/>
          </p:nvPr>
        </p:nvSpPr>
        <p:spPr>
          <a:xfrm>
            <a:off x="350201" y="131562"/>
            <a:ext cx="6437461" cy="695826"/>
          </a:xfrm>
        </p:spPr>
        <p:txBody>
          <a:bodyPr/>
          <a:lstStyle/>
          <a:p>
            <a:r>
              <a:rPr lang="en-US" dirty="0"/>
              <a:t>What Won’t We Learn?</a:t>
            </a:r>
          </a:p>
        </p:txBody>
      </p:sp>
    </p:spTree>
    <p:extLst>
      <p:ext uri="{BB962C8B-B14F-4D97-AF65-F5344CB8AC3E}">
        <p14:creationId xmlns:p14="http://schemas.microsoft.com/office/powerpoint/2010/main" val="9097917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a:extLst>
              <a:ext uri="{FF2B5EF4-FFF2-40B4-BE49-F238E27FC236}">
                <a16:creationId xmlns:a16="http://schemas.microsoft.com/office/drawing/2014/main" id="{AA0F9201-130C-E941-B25C-82F9FADBED0D}"/>
              </a:ext>
            </a:extLst>
          </p:cNvPr>
          <p:cNvGraphicFramePr>
            <a:graphicFrameLocks noGrp="1"/>
          </p:cNvGraphicFramePr>
          <p:nvPr>
            <p:ph idx="1"/>
          </p:nvPr>
        </p:nvGraphicFramePr>
        <p:xfrm>
          <a:off x="350201" y="1149765"/>
          <a:ext cx="8439238" cy="34897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2"/>
          <p:cNvSpPr>
            <a:spLocks noGrp="1"/>
          </p:cNvSpPr>
          <p:nvPr>
            <p:ph type="title" idx="4294967295"/>
          </p:nvPr>
        </p:nvSpPr>
        <p:spPr>
          <a:xfrm>
            <a:off x="341736" y="108000"/>
            <a:ext cx="6504542" cy="734400"/>
          </a:xfrm>
        </p:spPr>
        <p:txBody>
          <a:bodyPr/>
          <a:lstStyle/>
          <a:p>
            <a:r>
              <a:rPr lang="en-GB" dirty="0"/>
              <a:t>Session Plan</a:t>
            </a:r>
          </a:p>
        </p:txBody>
      </p:sp>
      <p:sp>
        <p:nvSpPr>
          <p:cNvPr id="4" name="Slide Number Placeholder 3"/>
          <p:cNvSpPr>
            <a:spLocks noGrp="1"/>
          </p:cNvSpPr>
          <p:nvPr>
            <p:ph type="sldNum" sz="quarter" idx="4"/>
          </p:nvPr>
        </p:nvSpPr>
        <p:spPr/>
        <p:txBody>
          <a:bodyPr/>
          <a:lstStyle/>
          <a:p>
            <a:fld id="{9E7CA0F2-EE66-4F60-8C00-E0BE38E7AEC5}" type="slidenum">
              <a:rPr lang="en-GB" smtClean="0"/>
              <a:pPr/>
              <a:t>5</a:t>
            </a:fld>
            <a:endParaRPr lang="en-GB" dirty="0"/>
          </a:p>
        </p:txBody>
      </p:sp>
    </p:spTree>
    <p:extLst>
      <p:ext uri="{BB962C8B-B14F-4D97-AF65-F5344CB8AC3E}">
        <p14:creationId xmlns:p14="http://schemas.microsoft.com/office/powerpoint/2010/main" val="18383979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4"/>
          </p:nvPr>
        </p:nvSpPr>
        <p:spPr>
          <a:xfrm>
            <a:off x="697644" y="2250033"/>
            <a:ext cx="6984756" cy="426979"/>
          </a:xfrm>
        </p:spPr>
        <p:txBody>
          <a:bodyPr/>
          <a:lstStyle/>
          <a:p>
            <a:r>
              <a:rPr lang="en-GB" dirty="0"/>
              <a:t>Part One: Introduction</a:t>
            </a:r>
          </a:p>
        </p:txBody>
      </p:sp>
      <p:sp>
        <p:nvSpPr>
          <p:cNvPr id="5" name="Text Placeholder 4"/>
          <p:cNvSpPr>
            <a:spLocks noGrp="1"/>
          </p:cNvSpPr>
          <p:nvPr>
            <p:ph type="body" sz="quarter" idx="12"/>
          </p:nvPr>
        </p:nvSpPr>
        <p:spPr/>
        <p:txBody>
          <a:bodyPr/>
          <a:lstStyle/>
          <a:p>
            <a:endParaRPr lang="en-GB" dirty="0"/>
          </a:p>
        </p:txBody>
      </p:sp>
      <p:sp>
        <p:nvSpPr>
          <p:cNvPr id="6" name="Text Placeholder 5"/>
          <p:cNvSpPr>
            <a:spLocks noGrp="1"/>
          </p:cNvSpPr>
          <p:nvPr>
            <p:ph type="body" sz="quarter" idx="18"/>
          </p:nvPr>
        </p:nvSpPr>
        <p:spPr/>
        <p:txBody>
          <a:bodyPr/>
          <a:lstStyle/>
          <a:p>
            <a:endParaRPr lang="en-GB" dirty="0"/>
          </a:p>
        </p:txBody>
      </p:sp>
      <p:sp>
        <p:nvSpPr>
          <p:cNvPr id="3" name="Text Placeholder 2">
            <a:extLst>
              <a:ext uri="{FF2B5EF4-FFF2-40B4-BE49-F238E27FC236}">
                <a16:creationId xmlns:a16="http://schemas.microsoft.com/office/drawing/2014/main" id="{E06975DB-E420-334E-9207-A81F888BDCD4}"/>
              </a:ext>
            </a:extLst>
          </p:cNvPr>
          <p:cNvSpPr>
            <a:spLocks noGrp="1"/>
          </p:cNvSpPr>
          <p:nvPr>
            <p:ph type="body" sz="quarter" idx="17"/>
          </p:nvPr>
        </p:nvSpPr>
        <p:spPr/>
        <p:txBody>
          <a:bodyPr/>
          <a:lstStyle/>
          <a:p>
            <a:endParaRPr lang="en-US" dirty="0"/>
          </a:p>
        </p:txBody>
      </p:sp>
    </p:spTree>
    <p:extLst>
      <p:ext uri="{BB962C8B-B14F-4D97-AF65-F5344CB8AC3E}">
        <p14:creationId xmlns:p14="http://schemas.microsoft.com/office/powerpoint/2010/main" val="28752961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a:extLst>
              <a:ext uri="{FF2B5EF4-FFF2-40B4-BE49-F238E27FC236}">
                <a16:creationId xmlns:a16="http://schemas.microsoft.com/office/drawing/2014/main" id="{5887E5A6-0FB0-D0F1-77A1-CE826F6F61A3}"/>
              </a:ext>
            </a:extLst>
          </p:cNvPr>
          <p:cNvGraphicFramePr>
            <a:graphicFrameLocks noGrp="1"/>
          </p:cNvGraphicFramePr>
          <p:nvPr>
            <p:ph idx="1"/>
            <p:extLst>
              <p:ext uri="{D42A27DB-BD31-4B8C-83A1-F6EECF244321}">
                <p14:modId xmlns:p14="http://schemas.microsoft.com/office/powerpoint/2010/main" val="321048606"/>
              </p:ext>
            </p:extLst>
          </p:nvPr>
        </p:nvGraphicFramePr>
        <p:xfrm>
          <a:off x="-325369" y="1177671"/>
          <a:ext cx="9413271" cy="34897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Slide Number Placeholder 2">
            <a:extLst>
              <a:ext uri="{FF2B5EF4-FFF2-40B4-BE49-F238E27FC236}">
                <a16:creationId xmlns:a16="http://schemas.microsoft.com/office/drawing/2014/main" id="{EA5CC39B-77A1-8087-E45B-49AD6E1EF554}"/>
              </a:ext>
            </a:extLst>
          </p:cNvPr>
          <p:cNvSpPr>
            <a:spLocks noGrp="1"/>
          </p:cNvSpPr>
          <p:nvPr>
            <p:ph type="sldNum" sz="quarter" idx="4"/>
          </p:nvPr>
        </p:nvSpPr>
        <p:spPr/>
        <p:txBody>
          <a:bodyPr/>
          <a:lstStyle/>
          <a:p>
            <a:fld id="{9E7CA0F2-EE66-4F60-8C00-E0BE38E7AEC5}" type="slidenum">
              <a:rPr lang="en-GB" smtClean="0"/>
              <a:pPr/>
              <a:t>7</a:t>
            </a:fld>
            <a:endParaRPr lang="en-GB" dirty="0"/>
          </a:p>
        </p:txBody>
      </p:sp>
      <p:sp>
        <p:nvSpPr>
          <p:cNvPr id="4" name="Title 3">
            <a:extLst>
              <a:ext uri="{FF2B5EF4-FFF2-40B4-BE49-F238E27FC236}">
                <a16:creationId xmlns:a16="http://schemas.microsoft.com/office/drawing/2014/main" id="{65B7E52E-F563-B9CC-5333-76ACFFBB3616}"/>
              </a:ext>
            </a:extLst>
          </p:cNvPr>
          <p:cNvSpPr>
            <a:spLocks noGrp="1"/>
          </p:cNvSpPr>
          <p:nvPr>
            <p:ph type="title" idx="4294967295"/>
          </p:nvPr>
        </p:nvSpPr>
        <p:spPr>
          <a:xfrm>
            <a:off x="350201" y="131562"/>
            <a:ext cx="6437461" cy="695826"/>
          </a:xfrm>
        </p:spPr>
        <p:txBody>
          <a:bodyPr/>
          <a:lstStyle/>
          <a:p>
            <a:r>
              <a:rPr lang="en-US" dirty="0"/>
              <a:t>Group Discussion</a:t>
            </a:r>
          </a:p>
        </p:txBody>
      </p:sp>
    </p:spTree>
    <p:extLst>
      <p:ext uri="{BB962C8B-B14F-4D97-AF65-F5344CB8AC3E}">
        <p14:creationId xmlns:p14="http://schemas.microsoft.com/office/powerpoint/2010/main" val="31308306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747407" y="1149765"/>
            <a:ext cx="5042031" cy="3489722"/>
          </a:xfrm>
        </p:spPr>
        <p:txBody>
          <a:bodyPr/>
          <a:lstStyle/>
          <a:p>
            <a:endParaRPr lang="en-GB" dirty="0"/>
          </a:p>
          <a:p>
            <a:r>
              <a:rPr lang="en-GB" sz="1600" dirty="0"/>
              <a:t>You receive a dump that includes Usernames / Passwords.</a:t>
            </a:r>
          </a:p>
          <a:p>
            <a:r>
              <a:rPr lang="en-GB" sz="1600" dirty="0"/>
              <a:t>These users have accessed a site in the “Dark Web”.</a:t>
            </a:r>
          </a:p>
          <a:p>
            <a:r>
              <a:rPr lang="en-GB" sz="1600" dirty="0"/>
              <a:t>Users are from your Organisation and others.</a:t>
            </a:r>
          </a:p>
          <a:p>
            <a:r>
              <a:rPr lang="en-GB" sz="1600" dirty="0"/>
              <a:t>Police ask for a copy of the data.</a:t>
            </a:r>
          </a:p>
          <a:p>
            <a:pPr marL="0" indent="0">
              <a:buNone/>
            </a:pPr>
            <a:endParaRPr lang="en-GB" sz="1600" dirty="0"/>
          </a:p>
          <a:p>
            <a:r>
              <a:rPr lang="en-GB" sz="1600" dirty="0"/>
              <a:t>What can / should / must you do?</a:t>
            </a:r>
          </a:p>
          <a:p>
            <a:r>
              <a:rPr lang="en-GB" sz="1600" dirty="0"/>
              <a:t>… your CSIRT?</a:t>
            </a:r>
          </a:p>
          <a:p>
            <a:r>
              <a:rPr lang="en-GB" sz="1600" dirty="0"/>
              <a:t>… your Organisation?</a:t>
            </a:r>
          </a:p>
        </p:txBody>
      </p:sp>
      <p:sp>
        <p:nvSpPr>
          <p:cNvPr id="3" name="Title 2"/>
          <p:cNvSpPr>
            <a:spLocks noGrp="1"/>
          </p:cNvSpPr>
          <p:nvPr>
            <p:ph type="title" idx="4294967295"/>
          </p:nvPr>
        </p:nvSpPr>
        <p:spPr>
          <a:xfrm>
            <a:off x="341736" y="108000"/>
            <a:ext cx="6504542" cy="734400"/>
          </a:xfrm>
        </p:spPr>
        <p:txBody>
          <a:bodyPr/>
          <a:lstStyle/>
          <a:p>
            <a:r>
              <a:rPr lang="en-US" dirty="0"/>
              <a:t>Discussion 1: CSIRTs and the Law</a:t>
            </a:r>
            <a:endParaRPr lang="en-GB" dirty="0"/>
          </a:p>
        </p:txBody>
      </p:sp>
      <p:sp>
        <p:nvSpPr>
          <p:cNvPr id="4" name="Slide Number Placeholder 3"/>
          <p:cNvSpPr>
            <a:spLocks noGrp="1"/>
          </p:cNvSpPr>
          <p:nvPr>
            <p:ph type="sldNum" sz="quarter" idx="4"/>
          </p:nvPr>
        </p:nvSpPr>
        <p:spPr/>
        <p:txBody>
          <a:bodyPr/>
          <a:lstStyle/>
          <a:p>
            <a:fld id="{9E7CA0F2-EE66-4F60-8C00-E0BE38E7AEC5}" type="slidenum">
              <a:rPr lang="en-GB" smtClean="0"/>
              <a:pPr/>
              <a:t>8</a:t>
            </a:fld>
            <a:endParaRPr lang="en-GB" dirty="0"/>
          </a:p>
        </p:txBody>
      </p:sp>
      <p:pic>
        <p:nvPicPr>
          <p:cNvPr id="6" name="Picture 5">
            <a:extLst>
              <a:ext uri="{FF2B5EF4-FFF2-40B4-BE49-F238E27FC236}">
                <a16:creationId xmlns:a16="http://schemas.microsoft.com/office/drawing/2014/main" id="{71780DEE-9514-9C4C-9F1D-D8983558E6C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6899" y="1361022"/>
            <a:ext cx="2774865" cy="3067208"/>
          </a:xfrm>
          <a:prstGeom prst="rect">
            <a:avLst/>
          </a:prstGeom>
        </p:spPr>
      </p:pic>
    </p:spTree>
    <p:extLst>
      <p:ext uri="{BB962C8B-B14F-4D97-AF65-F5344CB8AC3E}">
        <p14:creationId xmlns:p14="http://schemas.microsoft.com/office/powerpoint/2010/main" val="26001897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F9E124ED-A712-E94C-B5F8-7E7C48BE4AF7}"/>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242954" y="1149350"/>
            <a:ext cx="6654917" cy="3490913"/>
          </a:xfrm>
        </p:spPr>
      </p:pic>
      <p:sp>
        <p:nvSpPr>
          <p:cNvPr id="3" name="Title 2"/>
          <p:cNvSpPr>
            <a:spLocks noGrp="1"/>
          </p:cNvSpPr>
          <p:nvPr>
            <p:ph type="title" idx="4294967295"/>
          </p:nvPr>
        </p:nvSpPr>
        <p:spPr>
          <a:xfrm>
            <a:off x="341736" y="108000"/>
            <a:ext cx="6504542" cy="734400"/>
          </a:xfrm>
        </p:spPr>
        <p:txBody>
          <a:bodyPr/>
          <a:lstStyle/>
          <a:p>
            <a:r>
              <a:rPr lang="en-US" dirty="0"/>
              <a:t>Law differ between countries</a:t>
            </a:r>
            <a:endParaRPr lang="en-GB" dirty="0"/>
          </a:p>
        </p:txBody>
      </p:sp>
      <p:sp>
        <p:nvSpPr>
          <p:cNvPr id="4" name="Slide Number Placeholder 3"/>
          <p:cNvSpPr>
            <a:spLocks noGrp="1"/>
          </p:cNvSpPr>
          <p:nvPr>
            <p:ph type="sldNum" sz="quarter" idx="4"/>
          </p:nvPr>
        </p:nvSpPr>
        <p:spPr/>
        <p:txBody>
          <a:bodyPr/>
          <a:lstStyle/>
          <a:p>
            <a:fld id="{9E7CA0F2-EE66-4F60-8C00-E0BE38E7AEC5}" type="slidenum">
              <a:rPr lang="en-GB" smtClean="0"/>
              <a:pPr/>
              <a:t>9</a:t>
            </a:fld>
            <a:endParaRPr lang="en-GB" dirty="0"/>
          </a:p>
        </p:txBody>
      </p:sp>
      <p:sp>
        <p:nvSpPr>
          <p:cNvPr id="8" name="Rectangle 7">
            <a:extLst>
              <a:ext uri="{FF2B5EF4-FFF2-40B4-BE49-F238E27FC236}">
                <a16:creationId xmlns:a16="http://schemas.microsoft.com/office/drawing/2014/main" id="{A414C200-C019-6447-B007-846A39F4B001}"/>
              </a:ext>
            </a:extLst>
          </p:cNvPr>
          <p:cNvSpPr/>
          <p:nvPr/>
        </p:nvSpPr>
        <p:spPr>
          <a:xfrm>
            <a:off x="3527498" y="4576771"/>
            <a:ext cx="2085827" cy="246221"/>
          </a:xfrm>
          <a:prstGeom prst="rect">
            <a:avLst/>
          </a:prstGeom>
        </p:spPr>
        <p:txBody>
          <a:bodyPr wrap="none">
            <a:spAutoFit/>
          </a:bodyPr>
          <a:lstStyle/>
          <a:p>
            <a:r>
              <a:rPr lang="en-US" sz="1000" dirty="0">
                <a:solidFill>
                  <a:srgbClr val="663366"/>
                </a:solidFill>
                <a:latin typeface="Arial" panose="020B0604020202020204" pitchFamily="34" charset="0"/>
                <a:hlinkClick r:id="rId4" tooltip="de:User:Chumwa"/>
              </a:rPr>
              <a:t>Maximilian Dörrbecker</a:t>
            </a:r>
            <a:r>
              <a:rPr lang="en-US" sz="1000" dirty="0">
                <a:solidFill>
                  <a:srgbClr val="222222"/>
                </a:solidFill>
                <a:latin typeface="Arial" panose="020B0604020202020204" pitchFamily="34" charset="0"/>
              </a:rPr>
              <a:t> (</a:t>
            </a:r>
            <a:r>
              <a:rPr lang="en-US" sz="1000" dirty="0">
                <a:solidFill>
                  <a:srgbClr val="663366"/>
                </a:solidFill>
                <a:latin typeface="Arial" panose="020B0604020202020204" pitchFamily="34" charset="0"/>
                <a:hlinkClick r:id="rId4" tooltip="de:User:Chumwa"/>
              </a:rPr>
              <a:t>Chumwa</a:t>
            </a:r>
            <a:r>
              <a:rPr lang="en-US" sz="1000" dirty="0">
                <a:solidFill>
                  <a:srgbClr val="222222"/>
                </a:solidFill>
                <a:latin typeface="Arial" panose="020B0604020202020204" pitchFamily="34" charset="0"/>
              </a:rPr>
              <a:t>)</a:t>
            </a:r>
            <a:endParaRPr lang="en-US" sz="1000" dirty="0"/>
          </a:p>
        </p:txBody>
      </p:sp>
    </p:spTree>
    <p:extLst>
      <p:ext uri="{BB962C8B-B14F-4D97-AF65-F5344CB8AC3E}">
        <p14:creationId xmlns:p14="http://schemas.microsoft.com/office/powerpoint/2010/main" val="1288578605"/>
      </p:ext>
    </p:extLst>
  </p:cSld>
  <p:clrMapOvr>
    <a:masterClrMapping/>
  </p:clrMapOvr>
</p:sld>
</file>

<file path=ppt/theme/theme1.xml><?xml version="1.0" encoding="utf-8"?>
<a:theme xmlns:a="http://schemas.openxmlformats.org/drawingml/2006/main" name="GEANT Associatio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10D0992E-CCCF-45DB-AB26-A4F50B75E4D6}" vid="{C2252C9B-28CB-4431-8278-C26B15A7694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p:properties xmlns:p="http://schemas.microsoft.com/office/2006/metadata/properties" xmlns:xsi="http://www.w3.org/2001/XMLSchema-instance" xmlns:pc="http://schemas.microsoft.com/office/infopath/2007/PartnerControls">
  <documentManagement>
    <PublishingExpirationDate xmlns="http://schemas.microsoft.com/sharepoint/v3" xsi:nil="true"/>
    <PublishingStartDate xmlns="http://schemas.microsoft.com/sharepoint/v3" xsi:nil="true"/>
    <_dlc_DocId xmlns="e7019c98-23ef-46f8-8434-cfd3a3bc7393">GN4PROJ-13-16</_dlc_DocId>
    <_dlc_DocIdUrl xmlns="e7019c98-23ef-46f8-8434-cfd3a3bc7393">
      <Url>https://intranet.geant.org/help-and-support/_layouts/15/DocIdRedir.aspx?ID=GN4PROJ-13-16</Url>
      <Description>GN4PROJ-13-16</Description>
    </_dlc_DocIdUrl>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Version=15.0.0.0,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Version=15.0.0.0,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Version=15.0.0.0,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Version=15.0.0.0, Culture=neutral, PublicKeyToken=71e9bce111e9429c</Assembly>
    <Class>Microsoft.Office.DocumentManagement.Internal.DocIdHandler</Class>
    <Data/>
    <Filter/>
  </Receiver>
</spe:Receivers>
</file>

<file path=customXml/item4.xml><?xml version="1.0" encoding="utf-8"?>
<ct:contentTypeSchema xmlns:ct="http://schemas.microsoft.com/office/2006/metadata/contentType" xmlns:ma="http://schemas.microsoft.com/office/2006/metadata/properties/metaAttributes" ct:_="" ma:_="" ma:contentTypeName="Document" ma:contentTypeID="0x010100EFC14C35B6BD02428EFDFCF6B38DCCFF" ma:contentTypeVersion="3" ma:contentTypeDescription="Create a new document." ma:contentTypeScope="" ma:versionID="cb80918fe4a605eb18370ba55c5d957b">
  <xsd:schema xmlns:xsd="http://www.w3.org/2001/XMLSchema" xmlns:xs="http://www.w3.org/2001/XMLSchema" xmlns:p="http://schemas.microsoft.com/office/2006/metadata/properties" xmlns:ns1="http://schemas.microsoft.com/sharepoint/v3" xmlns:ns2="e7019c98-23ef-46f8-8434-cfd3a3bc7393" targetNamespace="http://schemas.microsoft.com/office/2006/metadata/properties" ma:root="true" ma:fieldsID="19d4d48c21c094bbdb8e7cf95f595ca6" ns1:_="" ns2:_="">
    <xsd:import namespace="http://schemas.microsoft.com/sharepoint/v3"/>
    <xsd:import namespace="e7019c98-23ef-46f8-8434-cfd3a3bc7393"/>
    <xsd:element name="properties">
      <xsd:complexType>
        <xsd:sequence>
          <xsd:element name="documentManagement">
            <xsd:complexType>
              <xsd:all>
                <xsd:element ref="ns1:PublishingStartDate" minOccurs="0"/>
                <xsd:element ref="ns1:PublishingExpirationDate" minOccurs="0"/>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8" nillable="true" ma:displayName="Scheduling Start Date" ma:description="Scheduling Start Date is a site column created by the Publishing feature. It is used to specify the date and time on which this page will first appear to site visitors." ma:hidden="true" ma:internalName="PublishingStartDate">
      <xsd:simpleType>
        <xsd:restriction base="dms:Unknown"/>
      </xsd:simpleType>
    </xsd:element>
    <xsd:element name="PublishingExpirationDate" ma:index="9" nillable="true" ma:displayName="Scheduling End Date" ma:description="Scheduling End Date is a site column created by the Publishing feature. It is used to specify the date and time on which this page will no longer appear to site visitors." ma:hidden="true" ma:internalName="PublishingExpirationDat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e7019c98-23ef-46f8-8434-cfd3a3bc7393" elementFormDefault="qualified">
    <xsd:import namespace="http://schemas.microsoft.com/office/2006/documentManagement/types"/>
    <xsd:import namespace="http://schemas.microsoft.com/office/infopath/2007/PartnerControls"/>
    <xsd:element name="_dlc_DocId" ma:index="11" nillable="true" ma:displayName="Document ID Value" ma:description="The value of the document ID assigned to this item." ma:internalName="_dlc_DocId" ma:readOnly="true">
      <xsd:simpleType>
        <xsd:restriction base="dms:Text"/>
      </xsd:simpleType>
    </xsd:element>
    <xsd:element name="_dlc_DocIdUrl" ma:index="12"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3"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ma:index="10" ma:displayName="Comments"/>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9AA3960-760A-4B61-8C8B-DBF90F37C8C8}">
  <ds:schemaRefs>
    <ds:schemaRef ds:uri="http://schemas.microsoft.com/office/2006/metadata/properties"/>
    <ds:schemaRef ds:uri="http://purl.org/dc/terms/"/>
    <ds:schemaRef ds:uri="http://purl.org/dc/elements/1.1/"/>
    <ds:schemaRef ds:uri="http://schemas.microsoft.com/office/2006/documentManagement/types"/>
    <ds:schemaRef ds:uri="http://www.w3.org/XML/1998/namespace"/>
    <ds:schemaRef ds:uri="http://schemas.microsoft.com/sharepoint/v3"/>
    <ds:schemaRef ds:uri="http://schemas.microsoft.com/office/infopath/2007/PartnerControls"/>
    <ds:schemaRef ds:uri="http://schemas.openxmlformats.org/package/2006/metadata/core-properties"/>
    <ds:schemaRef ds:uri="e7019c98-23ef-46f8-8434-cfd3a3bc7393"/>
    <ds:schemaRef ds:uri="http://purl.org/dc/dcmitype/"/>
  </ds:schemaRefs>
</ds:datastoreItem>
</file>

<file path=customXml/itemProps2.xml><?xml version="1.0" encoding="utf-8"?>
<ds:datastoreItem xmlns:ds="http://schemas.openxmlformats.org/officeDocument/2006/customXml" ds:itemID="{22C07721-32FF-48B6-9D36-E09F4CC3A69A}">
  <ds:schemaRefs>
    <ds:schemaRef ds:uri="http://schemas.microsoft.com/sharepoint/v3/contenttype/forms"/>
  </ds:schemaRefs>
</ds:datastoreItem>
</file>

<file path=customXml/itemProps3.xml><?xml version="1.0" encoding="utf-8"?>
<ds:datastoreItem xmlns:ds="http://schemas.openxmlformats.org/officeDocument/2006/customXml" ds:itemID="{754E8D75-8AF6-4906-9862-16846F3CF792}">
  <ds:schemaRefs>
    <ds:schemaRef ds:uri="http://schemas.microsoft.com/sharepoint/events"/>
  </ds:schemaRefs>
</ds:datastoreItem>
</file>

<file path=customXml/itemProps4.xml><?xml version="1.0" encoding="utf-8"?>
<ds:datastoreItem xmlns:ds="http://schemas.openxmlformats.org/officeDocument/2006/customXml" ds:itemID="{F2E35BE0-4019-4082-B1C6-2E4ACDDEA26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e7019c98-23ef-46f8-8434-cfd3a3bc739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Final GEANT Association template 16 9 widescreen</Template>
  <TotalTime>32536</TotalTime>
  <Words>5096</Words>
  <Application>Microsoft Macintosh PowerPoint</Application>
  <PresentationFormat>On-screen Show (16:9)</PresentationFormat>
  <Paragraphs>555</Paragraphs>
  <Slides>35</Slides>
  <Notes>32</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35</vt:i4>
      </vt:variant>
    </vt:vector>
  </HeadingPairs>
  <TitlesOfParts>
    <vt:vector size="43" baseType="lpstr">
      <vt:lpstr>Aptos</vt:lpstr>
      <vt:lpstr>Aptos Display</vt:lpstr>
      <vt:lpstr>Arial</vt:lpstr>
      <vt:lpstr>Calibri</vt:lpstr>
      <vt:lpstr>Slack-Lato</vt:lpstr>
      <vt:lpstr>Wingdings</vt:lpstr>
      <vt:lpstr>GEANT Association</vt:lpstr>
      <vt:lpstr>Office Theme</vt:lpstr>
      <vt:lpstr>PowerPoint Presentation</vt:lpstr>
      <vt:lpstr>Let’s start with a question</vt:lpstr>
      <vt:lpstr>Learning Objectives</vt:lpstr>
      <vt:lpstr>What Won’t We Learn?</vt:lpstr>
      <vt:lpstr>Session Plan</vt:lpstr>
      <vt:lpstr>PowerPoint Presentation</vt:lpstr>
      <vt:lpstr>Group Discussion</vt:lpstr>
      <vt:lpstr>Discussion 1: CSIRTs and the Law</vt:lpstr>
      <vt:lpstr>Law differ between countries</vt:lpstr>
      <vt:lpstr>What Do They All Mean?</vt:lpstr>
      <vt:lpstr>PowerPoint Presentation</vt:lpstr>
      <vt:lpstr>CSIRTs and Law</vt:lpstr>
      <vt:lpstr>PowerPoint Presentation</vt:lpstr>
      <vt:lpstr>Discussion 2: Logging</vt:lpstr>
      <vt:lpstr>Logging</vt:lpstr>
      <vt:lpstr>General Data Protection Act (GDPR)</vt:lpstr>
      <vt:lpstr>Discussion 3: Looking at Content</vt:lpstr>
      <vt:lpstr>Looking at Content</vt:lpstr>
      <vt:lpstr>Discussion 4: Scanning for Vulnerabilities</vt:lpstr>
      <vt:lpstr>Scanning for Vulnerabilities</vt:lpstr>
      <vt:lpstr>Discussion 5: Takedown Request</vt:lpstr>
      <vt:lpstr>Takedown Request</vt:lpstr>
      <vt:lpstr>Discussion 6: Working with Law Enforcement</vt:lpstr>
      <vt:lpstr>Working with Law Enforcement</vt:lpstr>
      <vt:lpstr>Cyber Crime Convention (Budapest Convention)</vt:lpstr>
      <vt:lpstr>Discussion 7: Working with Others</vt:lpstr>
      <vt:lpstr>What is the NIS-2 directive about?</vt:lpstr>
      <vt:lpstr>NIS2: Essential or Important?</vt:lpstr>
      <vt:lpstr>Working with Others</vt:lpstr>
      <vt:lpstr>Discussion 8: Managing Vulnerabilities</vt:lpstr>
      <vt:lpstr>Responsible Disclosure Example</vt:lpstr>
      <vt:lpstr>Managing Vulnerabilities</vt:lpstr>
      <vt:lpstr>PowerPoint Presentation</vt:lpstr>
      <vt:lpstr>Where to start at home</vt:lpstr>
      <vt:lpstr>PowerPoint Presentation</vt:lpstr>
    </vt:vector>
  </TitlesOfParts>
  <Company>DANTE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Karl Meyer</dc:creator>
  <cp:keywords/>
  <dc:description>change to funding information Nov 2015</dc:description>
  <cp:lastModifiedBy>Nicole Harris</cp:lastModifiedBy>
  <cp:revision>161</cp:revision>
  <dcterms:created xsi:type="dcterms:W3CDTF">2015-04-29T14:13:57Z</dcterms:created>
  <dcterms:modified xsi:type="dcterms:W3CDTF">2024-07-24T13:30:19Z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0x010100EFC14C35B6BD02428EFDFCF6B38DCCFF</vt:lpwstr>
  </property>
  <property fmtid="{D5CDD505-2E9C-101B-9397-08002B2CF9AE}" pid="3" name="_dlc_DocIdItemGuid">
    <vt:lpwstr>44859268-e552-4f71-81b4-ca39bd175d99</vt:lpwstr>
  </property>
</Properties>
</file>